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1" r:id="rId3"/>
    <p:sldId id="284" r:id="rId4"/>
    <p:sldId id="276" r:id="rId5"/>
    <p:sldId id="277" r:id="rId6"/>
    <p:sldId id="298" r:id="rId7"/>
    <p:sldId id="272" r:id="rId8"/>
    <p:sldId id="273" r:id="rId9"/>
    <p:sldId id="274" r:id="rId10"/>
    <p:sldId id="275" r:id="rId11"/>
    <p:sldId id="292" r:id="rId12"/>
    <p:sldId id="278" r:id="rId13"/>
    <p:sldId id="279" r:id="rId14"/>
    <p:sldId id="282" r:id="rId15"/>
    <p:sldId id="293" r:id="rId16"/>
    <p:sldId id="310" r:id="rId17"/>
    <p:sldId id="294" r:id="rId18"/>
    <p:sldId id="295" r:id="rId19"/>
    <p:sldId id="296" r:id="rId20"/>
    <p:sldId id="297" r:id="rId21"/>
    <p:sldId id="280" r:id="rId22"/>
    <p:sldId id="306" r:id="rId23"/>
    <p:sldId id="307" r:id="rId24"/>
    <p:sldId id="299" r:id="rId25"/>
    <p:sldId id="301" r:id="rId26"/>
    <p:sldId id="309" r:id="rId27"/>
    <p:sldId id="302" r:id="rId28"/>
    <p:sldId id="300" r:id="rId29"/>
    <p:sldId id="283" r:id="rId30"/>
    <p:sldId id="286" r:id="rId31"/>
    <p:sldId id="287" r:id="rId32"/>
    <p:sldId id="303" r:id="rId33"/>
    <p:sldId id="304" r:id="rId34"/>
    <p:sldId id="305" r:id="rId35"/>
    <p:sldId id="281" r:id="rId36"/>
    <p:sldId id="308" r:id="rId37"/>
    <p:sldId id="288" r:id="rId38"/>
    <p:sldId id="289" r:id="rId39"/>
    <p:sldId id="290" r:id="rId40"/>
    <p:sldId id="291" r:id="rId41"/>
    <p:sldId id="285" r:id="rId42"/>
    <p:sldId id="270" r:id="rId4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31"/>
    <a:srgbClr val="007E39"/>
    <a:srgbClr val="008A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93D81CF-94F2-401A-BA57-92F5A7B2D0C5}" styleName="Estilo Mé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48" autoAdjust="0"/>
    <p:restoredTop sz="93630" autoAdjust="0"/>
  </p:normalViewPr>
  <p:slideViewPr>
    <p:cSldViewPr snapToGrid="0">
      <p:cViewPr varScale="1">
        <p:scale>
          <a:sx n="64" d="100"/>
          <a:sy n="64" d="100"/>
        </p:scale>
        <p:origin x="828" y="13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de Andrade" userId="a7900b3e40a25e38" providerId="LiveId" clId="{D14273FA-1E7B-486E-A827-C4DCBFAEE22C}"/>
    <pc:docChg chg="undo redo custSel addSld delSld modSld sldOrd">
      <pc:chgData name="Alexandre de Andrade" userId="a7900b3e40a25e38" providerId="LiveId" clId="{D14273FA-1E7B-486E-A827-C4DCBFAEE22C}" dt="2021-06-17T19:31:56.592" v="9184" actId="20577"/>
      <pc:docMkLst>
        <pc:docMk/>
      </pc:docMkLst>
      <pc:sldChg chg="addSp modSp mod">
        <pc:chgData name="Alexandre de Andrade" userId="a7900b3e40a25e38" providerId="LiveId" clId="{D14273FA-1E7B-486E-A827-C4DCBFAEE22C}" dt="2021-06-11T17:12:48.798" v="8676" actId="113"/>
        <pc:sldMkLst>
          <pc:docMk/>
          <pc:sldMk cId="2210866551" sldId="269"/>
        </pc:sldMkLst>
        <pc:spChg chg="add mod">
          <ac:chgData name="Alexandre de Andrade" userId="a7900b3e40a25e38" providerId="LiveId" clId="{D14273FA-1E7B-486E-A827-C4DCBFAEE22C}" dt="2021-06-01T17:02:26.849" v="13" actId="1076"/>
          <ac:spMkLst>
            <pc:docMk/>
            <pc:sldMk cId="2210866551" sldId="269"/>
            <ac:spMk id="8" creationId="{4061E4A6-D00A-41A5-8595-167C96F1753E}"/>
          </ac:spMkLst>
        </pc:spChg>
        <pc:spChg chg="mod">
          <ac:chgData name="Alexandre de Andrade" userId="a7900b3e40a25e38" providerId="LiveId" clId="{D14273FA-1E7B-486E-A827-C4DCBFAEE22C}" dt="2021-06-11T17:12:48.798" v="8676" actId="113"/>
          <ac:spMkLst>
            <pc:docMk/>
            <pc:sldMk cId="2210866551" sldId="269"/>
            <ac:spMk id="27" creationId="{17D1B405-815D-461C-AF51-CF1ADB185228}"/>
          </ac:spMkLst>
        </pc:spChg>
      </pc:sldChg>
      <pc:sldChg chg="addSp modSp mod">
        <pc:chgData name="Alexandre de Andrade" userId="a7900b3e40a25e38" providerId="LiveId" clId="{D14273FA-1E7B-486E-A827-C4DCBFAEE22C}" dt="2021-06-09T14:49:07.068" v="824" actId="1076"/>
        <pc:sldMkLst>
          <pc:docMk/>
          <pc:sldMk cId="4137731178" sldId="270"/>
        </pc:sldMkLst>
        <pc:spChg chg="add mod">
          <ac:chgData name="Alexandre de Andrade" userId="a7900b3e40a25e38" providerId="LiveId" clId="{D14273FA-1E7B-486E-A827-C4DCBFAEE22C}" dt="2021-06-09T14:49:07.068" v="824" actId="1076"/>
          <ac:spMkLst>
            <pc:docMk/>
            <pc:sldMk cId="4137731178" sldId="270"/>
            <ac:spMk id="4" creationId="{95D99BCC-18EF-446B-9DEE-B4AA0814717C}"/>
          </ac:spMkLst>
        </pc:spChg>
      </pc:sldChg>
      <pc:sldChg chg="addSp delSp modSp mod">
        <pc:chgData name="Alexandre de Andrade" userId="a7900b3e40a25e38" providerId="LiveId" clId="{D14273FA-1E7B-486E-A827-C4DCBFAEE22C}" dt="2021-06-11T17:22:58.338" v="8730" actId="1076"/>
        <pc:sldMkLst>
          <pc:docMk/>
          <pc:sldMk cId="1406126019" sldId="271"/>
        </pc:sldMkLst>
        <pc:spChg chg="mod">
          <ac:chgData name="Alexandre de Andrade" userId="a7900b3e40a25e38" providerId="LiveId" clId="{D14273FA-1E7B-486E-A827-C4DCBFAEE22C}" dt="2021-06-11T17:12:35.348" v="8675" actId="2710"/>
          <ac:spMkLst>
            <pc:docMk/>
            <pc:sldMk cId="1406126019" sldId="271"/>
            <ac:spMk id="11" creationId="{01DC761D-D127-461D-B9E7-3BB08CA6C0F5}"/>
          </ac:spMkLst>
        </pc:spChg>
        <pc:picChg chg="add mod modCrop">
          <ac:chgData name="Alexandre de Andrade" userId="a7900b3e40a25e38" providerId="LiveId" clId="{D14273FA-1E7B-486E-A827-C4DCBFAEE22C}" dt="2021-06-11T17:22:58.338" v="8730" actId="1076"/>
          <ac:picMkLst>
            <pc:docMk/>
            <pc:sldMk cId="1406126019" sldId="271"/>
            <ac:picMk id="3" creationId="{2695A130-51B9-41D1-8E79-D4028192D626}"/>
          </ac:picMkLst>
        </pc:picChg>
        <pc:picChg chg="add del mod">
          <ac:chgData name="Alexandre de Andrade" userId="a7900b3e40a25e38" providerId="LiveId" clId="{D14273FA-1E7B-486E-A827-C4DCBFAEE22C}" dt="2021-06-01T17:32:42.823" v="17" actId="478"/>
          <ac:picMkLst>
            <pc:docMk/>
            <pc:sldMk cId="1406126019" sldId="271"/>
            <ac:picMk id="3" creationId="{F714E173-DFAB-4EB4-92A6-77C33A087641}"/>
          </ac:picMkLst>
        </pc:picChg>
        <pc:picChg chg="add del mod">
          <ac:chgData name="Alexandre de Andrade" userId="a7900b3e40a25e38" providerId="LiveId" clId="{D14273FA-1E7B-486E-A827-C4DCBFAEE22C}" dt="2021-06-11T17:21:52.331" v="8717" actId="478"/>
          <ac:picMkLst>
            <pc:docMk/>
            <pc:sldMk cId="1406126019" sldId="271"/>
            <ac:picMk id="5" creationId="{7924FD28-1296-42A0-AE03-56A9155802CB}"/>
          </ac:picMkLst>
        </pc:picChg>
      </pc:sldChg>
      <pc:sldChg chg="modSp mod">
        <pc:chgData name="Alexandre de Andrade" userId="a7900b3e40a25e38" providerId="LiveId" clId="{D14273FA-1E7B-486E-A827-C4DCBFAEE22C}" dt="2021-06-11T17:24:38.572" v="8773" actId="123"/>
        <pc:sldMkLst>
          <pc:docMk/>
          <pc:sldMk cId="3559459405" sldId="272"/>
        </pc:sldMkLst>
        <pc:spChg chg="mod">
          <ac:chgData name="Alexandre de Andrade" userId="a7900b3e40a25e38" providerId="LiveId" clId="{D14273FA-1E7B-486E-A827-C4DCBFAEE22C}" dt="2021-06-11T17:24:38.572" v="8773" actId="123"/>
          <ac:spMkLst>
            <pc:docMk/>
            <pc:sldMk cId="3559459405" sldId="272"/>
            <ac:spMk id="11" creationId="{01DC761D-D127-461D-B9E7-3BB08CA6C0F5}"/>
          </ac:spMkLst>
        </pc:spChg>
      </pc:sldChg>
      <pc:sldChg chg="addSp modSp mod">
        <pc:chgData name="Alexandre de Andrade" userId="a7900b3e40a25e38" providerId="LiveId" clId="{D14273FA-1E7B-486E-A827-C4DCBFAEE22C}" dt="2021-06-09T19:11:47.842" v="2125" actId="171"/>
        <pc:sldMkLst>
          <pc:docMk/>
          <pc:sldMk cId="4086380825" sldId="273"/>
        </pc:sldMkLst>
        <pc:spChg chg="add mod ord">
          <ac:chgData name="Alexandre de Andrade" userId="a7900b3e40a25e38" providerId="LiveId" clId="{D14273FA-1E7B-486E-A827-C4DCBFAEE22C}" dt="2021-06-09T19:11:10.943" v="2121" actId="2085"/>
          <ac:spMkLst>
            <pc:docMk/>
            <pc:sldMk cId="4086380825" sldId="273"/>
            <ac:spMk id="2" creationId="{119FF68F-06E9-45FB-A6C7-1E394617CCA1}"/>
          </ac:spMkLst>
        </pc:spChg>
        <pc:spChg chg="add mod ord">
          <ac:chgData name="Alexandre de Andrade" userId="a7900b3e40a25e38" providerId="LiveId" clId="{D14273FA-1E7B-486E-A827-C4DCBFAEE22C}" dt="2021-06-09T19:11:47.842" v="2125" actId="171"/>
          <ac:spMkLst>
            <pc:docMk/>
            <pc:sldMk cId="4086380825" sldId="273"/>
            <ac:spMk id="3" creationId="{18A1B0E6-E774-4B41-9284-5ED39CFCCB55}"/>
          </ac:spMkLst>
        </pc:spChg>
        <pc:spChg chg="mod">
          <ac:chgData name="Alexandre de Andrade" userId="a7900b3e40a25e38" providerId="LiveId" clId="{D14273FA-1E7B-486E-A827-C4DCBFAEE22C}" dt="2021-06-09T19:09:48.573" v="2117" actId="20577"/>
          <ac:spMkLst>
            <pc:docMk/>
            <pc:sldMk cId="4086380825" sldId="273"/>
            <ac:spMk id="11" creationId="{01DC761D-D127-461D-B9E7-3BB08CA6C0F5}"/>
          </ac:spMkLst>
        </pc:spChg>
      </pc:sldChg>
      <pc:sldChg chg="modSp mod">
        <pc:chgData name="Alexandre de Andrade" userId="a7900b3e40a25e38" providerId="LiveId" clId="{D14273FA-1E7B-486E-A827-C4DCBFAEE22C}" dt="2021-06-11T17:27:42.824" v="8802" actId="20577"/>
        <pc:sldMkLst>
          <pc:docMk/>
          <pc:sldMk cId="3367712107" sldId="274"/>
        </pc:sldMkLst>
        <pc:spChg chg="mod">
          <ac:chgData name="Alexandre de Andrade" userId="a7900b3e40a25e38" providerId="LiveId" clId="{D14273FA-1E7B-486E-A827-C4DCBFAEE22C}" dt="2021-06-11T17:27:42.824" v="8802" actId="20577"/>
          <ac:spMkLst>
            <pc:docMk/>
            <pc:sldMk cId="3367712107" sldId="274"/>
            <ac:spMk id="11" creationId="{01DC761D-D127-461D-B9E7-3BB08CA6C0F5}"/>
          </ac:spMkLst>
        </pc:spChg>
      </pc:sldChg>
      <pc:sldChg chg="modSp mod">
        <pc:chgData name="Alexandre de Andrade" userId="a7900b3e40a25e38" providerId="LiveId" clId="{D14273FA-1E7B-486E-A827-C4DCBFAEE22C}" dt="2021-06-11T17:28:15.791" v="8816" actId="20577"/>
        <pc:sldMkLst>
          <pc:docMk/>
          <pc:sldMk cId="3901478331" sldId="275"/>
        </pc:sldMkLst>
        <pc:spChg chg="mod">
          <ac:chgData name="Alexandre de Andrade" userId="a7900b3e40a25e38" providerId="LiveId" clId="{D14273FA-1E7B-486E-A827-C4DCBFAEE22C}" dt="2021-06-11T17:28:15.791" v="8816" actId="20577"/>
          <ac:spMkLst>
            <pc:docMk/>
            <pc:sldMk cId="3901478331" sldId="275"/>
            <ac:spMk id="11" creationId="{01DC761D-D127-461D-B9E7-3BB08CA6C0F5}"/>
          </ac:spMkLst>
        </pc:spChg>
      </pc:sldChg>
      <pc:sldChg chg="modSp mod ord">
        <pc:chgData name="Alexandre de Andrade" userId="a7900b3e40a25e38" providerId="LiveId" clId="{D14273FA-1E7B-486E-A827-C4DCBFAEE22C}" dt="2021-06-01T20:02:44.226" v="788" actId="13926"/>
        <pc:sldMkLst>
          <pc:docMk/>
          <pc:sldMk cId="560018859" sldId="276"/>
        </pc:sldMkLst>
        <pc:spChg chg="mod">
          <ac:chgData name="Alexandre de Andrade" userId="a7900b3e40a25e38" providerId="LiveId" clId="{D14273FA-1E7B-486E-A827-C4DCBFAEE22C}" dt="2021-06-01T20:02:44.226" v="788" actId="13926"/>
          <ac:spMkLst>
            <pc:docMk/>
            <pc:sldMk cId="560018859" sldId="276"/>
            <ac:spMk id="11" creationId="{01DC761D-D127-461D-B9E7-3BB08CA6C0F5}"/>
          </ac:spMkLst>
        </pc:spChg>
      </pc:sldChg>
      <pc:sldChg chg="addSp delSp modSp mod">
        <pc:chgData name="Alexandre de Andrade" userId="a7900b3e40a25e38" providerId="LiveId" clId="{D14273FA-1E7B-486E-A827-C4DCBFAEE22C}" dt="2021-06-11T17:23:58.121" v="8772" actId="115"/>
        <pc:sldMkLst>
          <pc:docMk/>
          <pc:sldMk cId="3659641038" sldId="277"/>
        </pc:sldMkLst>
        <pc:spChg chg="mod">
          <ac:chgData name="Alexandre de Andrade" userId="a7900b3e40a25e38" providerId="LiveId" clId="{D14273FA-1E7B-486E-A827-C4DCBFAEE22C}" dt="2021-06-10T14:31:05.536" v="2378" actId="20577"/>
          <ac:spMkLst>
            <pc:docMk/>
            <pc:sldMk cId="3659641038" sldId="277"/>
            <ac:spMk id="7" creationId="{18DB140A-D9BC-4EE9-8538-21F79253244F}"/>
          </ac:spMkLst>
        </pc:spChg>
        <pc:spChg chg="mod">
          <ac:chgData name="Alexandre de Andrade" userId="a7900b3e40a25e38" providerId="LiveId" clId="{D14273FA-1E7B-486E-A827-C4DCBFAEE22C}" dt="2021-06-11T17:23:58.121" v="8772" actId="115"/>
          <ac:spMkLst>
            <pc:docMk/>
            <pc:sldMk cId="3659641038" sldId="277"/>
            <ac:spMk id="11" creationId="{01DC761D-D127-461D-B9E7-3BB08CA6C0F5}"/>
          </ac:spMkLst>
        </pc:spChg>
        <pc:picChg chg="add del mod">
          <ac:chgData name="Alexandre de Andrade" userId="a7900b3e40a25e38" providerId="LiveId" clId="{D14273FA-1E7B-486E-A827-C4DCBFAEE22C}" dt="2021-06-10T21:32:57.355" v="6029" actId="478"/>
          <ac:picMkLst>
            <pc:docMk/>
            <pc:sldMk cId="3659641038" sldId="277"/>
            <ac:picMk id="2" creationId="{B5EEE13C-1110-42EC-BC54-C965E92099C3}"/>
          </ac:picMkLst>
        </pc:picChg>
        <pc:picChg chg="add mod">
          <ac:chgData name="Alexandre de Andrade" userId="a7900b3e40a25e38" providerId="LiveId" clId="{D14273FA-1E7B-486E-A827-C4DCBFAEE22C}" dt="2021-06-10T21:33:01.293" v="6031" actId="1076"/>
          <ac:picMkLst>
            <pc:docMk/>
            <pc:sldMk cId="3659641038" sldId="277"/>
            <ac:picMk id="3" creationId="{801E07AE-D36C-4E4C-B6CC-B0B7B73EBB04}"/>
          </ac:picMkLst>
        </pc:picChg>
        <pc:picChg chg="add mod">
          <ac:chgData name="Alexandre de Andrade" userId="a7900b3e40a25e38" providerId="LiveId" clId="{D14273FA-1E7B-486E-A827-C4DCBFAEE22C}" dt="2021-06-10T21:33:22.556" v="6034" actId="1076"/>
          <ac:picMkLst>
            <pc:docMk/>
            <pc:sldMk cId="3659641038" sldId="277"/>
            <ac:picMk id="1026" creationId="{FA318613-EF9A-4A8F-8F0B-8C41ADDB71B0}"/>
          </ac:picMkLst>
        </pc:picChg>
        <pc:cxnChg chg="add mod">
          <ac:chgData name="Alexandre de Andrade" userId="a7900b3e40a25e38" providerId="LiveId" clId="{D14273FA-1E7B-486E-A827-C4DCBFAEE22C}" dt="2021-06-10T21:28:55.427" v="6024" actId="1076"/>
          <ac:cxnSpMkLst>
            <pc:docMk/>
            <pc:sldMk cId="3659641038" sldId="277"/>
            <ac:cxnSpMk id="12" creationId="{4023E8C5-7048-4C73-9452-B1E5C4845D40}"/>
          </ac:cxnSpMkLst>
        </pc:cxnChg>
      </pc:sldChg>
      <pc:sldChg chg="modSp mod">
        <pc:chgData name="Alexandre de Andrade" userId="a7900b3e40a25e38" providerId="LiveId" clId="{D14273FA-1E7B-486E-A827-C4DCBFAEE22C}" dt="2021-06-09T19:57:11.759" v="2326" actId="13926"/>
        <pc:sldMkLst>
          <pc:docMk/>
          <pc:sldMk cId="2587918204" sldId="278"/>
        </pc:sldMkLst>
        <pc:spChg chg="mod">
          <ac:chgData name="Alexandre de Andrade" userId="a7900b3e40a25e38" providerId="LiveId" clId="{D14273FA-1E7B-486E-A827-C4DCBFAEE22C}" dt="2021-06-09T19:53:03.245" v="2263" actId="108"/>
          <ac:spMkLst>
            <pc:docMk/>
            <pc:sldMk cId="2587918204" sldId="278"/>
            <ac:spMk id="7" creationId="{18DB140A-D9BC-4EE9-8538-21F79253244F}"/>
          </ac:spMkLst>
        </pc:spChg>
        <pc:spChg chg="mod">
          <ac:chgData name="Alexandre de Andrade" userId="a7900b3e40a25e38" providerId="LiveId" clId="{D14273FA-1E7B-486E-A827-C4DCBFAEE22C}" dt="2021-06-09T19:57:11.759" v="2326" actId="13926"/>
          <ac:spMkLst>
            <pc:docMk/>
            <pc:sldMk cId="2587918204" sldId="278"/>
            <ac:spMk id="11" creationId="{01DC761D-D127-461D-B9E7-3BB08CA6C0F5}"/>
          </ac:spMkLst>
        </pc:spChg>
      </pc:sldChg>
      <pc:sldChg chg="modSp mod ord">
        <pc:chgData name="Alexandre de Andrade" userId="a7900b3e40a25e38" providerId="LiveId" clId="{D14273FA-1E7B-486E-A827-C4DCBFAEE22C}" dt="2021-06-11T16:40:41.450" v="8472" actId="20577"/>
        <pc:sldMkLst>
          <pc:docMk/>
          <pc:sldMk cId="955372828" sldId="279"/>
        </pc:sldMkLst>
        <pc:spChg chg="mod">
          <ac:chgData name="Alexandre de Andrade" userId="a7900b3e40a25e38" providerId="LiveId" clId="{D14273FA-1E7B-486E-A827-C4DCBFAEE22C}" dt="2021-06-11T16:40:41.450" v="8472" actId="20577"/>
          <ac:spMkLst>
            <pc:docMk/>
            <pc:sldMk cId="955372828" sldId="279"/>
            <ac:spMk id="7" creationId="{18DB140A-D9BC-4EE9-8538-21F79253244F}"/>
          </ac:spMkLst>
        </pc:spChg>
        <pc:spChg chg="mod">
          <ac:chgData name="Alexandre de Andrade" userId="a7900b3e40a25e38" providerId="LiveId" clId="{D14273FA-1E7B-486E-A827-C4DCBFAEE22C}" dt="2021-06-10T15:09:46.692" v="2593" actId="20577"/>
          <ac:spMkLst>
            <pc:docMk/>
            <pc:sldMk cId="955372828" sldId="279"/>
            <ac:spMk id="11" creationId="{01DC761D-D127-461D-B9E7-3BB08CA6C0F5}"/>
          </ac:spMkLst>
        </pc:spChg>
      </pc:sldChg>
      <pc:sldChg chg="addSp delSp modSp mod modAnim">
        <pc:chgData name="Alexandre de Andrade" userId="a7900b3e40a25e38" providerId="LiveId" clId="{D14273FA-1E7B-486E-A827-C4DCBFAEE22C}" dt="2021-06-11T16:53:18.361" v="8555"/>
        <pc:sldMkLst>
          <pc:docMk/>
          <pc:sldMk cId="2763384227" sldId="280"/>
        </pc:sldMkLst>
        <pc:spChg chg="add del mod">
          <ac:chgData name="Alexandre de Andrade" userId="a7900b3e40a25e38" providerId="LiveId" clId="{D14273FA-1E7B-486E-A827-C4DCBFAEE22C}" dt="2021-06-11T13:56:30.548" v="6758" actId="478"/>
          <ac:spMkLst>
            <pc:docMk/>
            <pc:sldMk cId="2763384227" sldId="280"/>
            <ac:spMk id="2" creationId="{589EC986-767F-425F-8CF7-AC7A523EEE39}"/>
          </ac:spMkLst>
        </pc:spChg>
        <pc:spChg chg="add del">
          <ac:chgData name="Alexandre de Andrade" userId="a7900b3e40a25e38" providerId="LiveId" clId="{D14273FA-1E7B-486E-A827-C4DCBFAEE22C}" dt="2021-06-10T21:46:32.296" v="6256"/>
          <ac:spMkLst>
            <pc:docMk/>
            <pc:sldMk cId="2763384227" sldId="280"/>
            <ac:spMk id="3" creationId="{516490EC-A905-434F-9D04-32E07CD1168D}"/>
          </ac:spMkLst>
        </pc:spChg>
        <pc:spChg chg="mod">
          <ac:chgData name="Alexandre de Andrade" userId="a7900b3e40a25e38" providerId="LiveId" clId="{D14273FA-1E7B-486E-A827-C4DCBFAEE22C}" dt="2021-06-11T13:56:12.680" v="6757" actId="20577"/>
          <ac:spMkLst>
            <pc:docMk/>
            <pc:sldMk cId="2763384227" sldId="280"/>
            <ac:spMk id="7" creationId="{18DB140A-D9BC-4EE9-8538-21F79253244F}"/>
          </ac:spMkLst>
        </pc:spChg>
        <pc:spChg chg="add del mod">
          <ac:chgData name="Alexandre de Andrade" userId="a7900b3e40a25e38" providerId="LiveId" clId="{D14273FA-1E7B-486E-A827-C4DCBFAEE22C}" dt="2021-06-11T13:57:24.349" v="6764" actId="478"/>
          <ac:spMkLst>
            <pc:docMk/>
            <pc:sldMk cId="2763384227" sldId="280"/>
            <ac:spMk id="9" creationId="{F7B24D14-C085-474D-B5F2-07BC323F49AB}"/>
          </ac:spMkLst>
        </pc:spChg>
        <pc:spChg chg="del mod">
          <ac:chgData name="Alexandre de Andrade" userId="a7900b3e40a25e38" providerId="LiveId" clId="{D14273FA-1E7B-486E-A827-C4DCBFAEE22C}" dt="2021-06-11T13:57:21.719" v="6762" actId="478"/>
          <ac:spMkLst>
            <pc:docMk/>
            <pc:sldMk cId="2763384227" sldId="280"/>
            <ac:spMk id="11" creationId="{01DC761D-D127-461D-B9E7-3BB08CA6C0F5}"/>
          </ac:spMkLst>
        </pc:spChg>
        <pc:spChg chg="add del mod">
          <ac:chgData name="Alexandre de Andrade" userId="a7900b3e40a25e38" providerId="LiveId" clId="{D14273FA-1E7B-486E-A827-C4DCBFAEE22C}" dt="2021-06-11T13:57:28.338" v="6766" actId="478"/>
          <ac:spMkLst>
            <pc:docMk/>
            <pc:sldMk cId="2763384227" sldId="280"/>
            <ac:spMk id="12" creationId="{62625DA2-DCC6-4A8D-BC3D-4227E92F505F}"/>
          </ac:spMkLst>
        </pc:spChg>
        <pc:spChg chg="add del mod">
          <ac:chgData name="Alexandre de Andrade" userId="a7900b3e40a25e38" providerId="LiveId" clId="{D14273FA-1E7B-486E-A827-C4DCBFAEE22C}" dt="2021-06-10T20:46:13.378" v="5172" actId="21"/>
          <ac:spMkLst>
            <pc:docMk/>
            <pc:sldMk cId="2763384227" sldId="280"/>
            <ac:spMk id="13" creationId="{5CD77C3D-89AD-40D8-8813-4FD912E1329A}"/>
          </ac:spMkLst>
        </pc:spChg>
        <pc:spChg chg="add del mod">
          <ac:chgData name="Alexandre de Andrade" userId="a7900b3e40a25e38" providerId="LiveId" clId="{D14273FA-1E7B-486E-A827-C4DCBFAEE22C}" dt="2021-06-11T13:57:30.702" v="6768" actId="478"/>
          <ac:spMkLst>
            <pc:docMk/>
            <pc:sldMk cId="2763384227" sldId="280"/>
            <ac:spMk id="14" creationId="{71220259-7C67-4B37-911E-30987A8C9E4B}"/>
          </ac:spMkLst>
        </pc:spChg>
        <pc:spChg chg="add mod topLvl">
          <ac:chgData name="Alexandre de Andrade" userId="a7900b3e40a25e38" providerId="LiveId" clId="{D14273FA-1E7B-486E-A827-C4DCBFAEE22C}" dt="2021-06-11T14:24:25.885" v="7659" actId="207"/>
          <ac:spMkLst>
            <pc:docMk/>
            <pc:sldMk cId="2763384227" sldId="280"/>
            <ac:spMk id="17" creationId="{61DBBD11-589F-49AC-9BBC-B17F2F94AFBA}"/>
          </ac:spMkLst>
        </pc:spChg>
        <pc:spChg chg="mod">
          <ac:chgData name="Alexandre de Andrade" userId="a7900b3e40a25e38" providerId="LiveId" clId="{D14273FA-1E7B-486E-A827-C4DCBFAEE22C}" dt="2021-06-11T13:57:59.039" v="6772" actId="165"/>
          <ac:spMkLst>
            <pc:docMk/>
            <pc:sldMk cId="2763384227" sldId="280"/>
            <ac:spMk id="19" creationId="{017BA851-F4DB-4CD8-BD00-21675537A29A}"/>
          </ac:spMkLst>
        </pc:spChg>
        <pc:spChg chg="add mod topLvl">
          <ac:chgData name="Alexandre de Andrade" userId="a7900b3e40a25e38" providerId="LiveId" clId="{D14273FA-1E7B-486E-A827-C4DCBFAEE22C}" dt="2021-06-11T14:24:37.015" v="7662" actId="207"/>
          <ac:spMkLst>
            <pc:docMk/>
            <pc:sldMk cId="2763384227" sldId="280"/>
            <ac:spMk id="21" creationId="{A85A837F-E6F5-47C0-BD78-97A92306036E}"/>
          </ac:spMkLst>
        </pc:spChg>
        <pc:spChg chg="add del mod topLvl">
          <ac:chgData name="Alexandre de Andrade" userId="a7900b3e40a25e38" providerId="LiveId" clId="{D14273FA-1E7B-486E-A827-C4DCBFAEE22C}" dt="2021-06-11T14:06:26.845" v="7080" actId="478"/>
          <ac:spMkLst>
            <pc:docMk/>
            <pc:sldMk cId="2763384227" sldId="280"/>
            <ac:spMk id="28" creationId="{027E106E-C49B-4E2E-A87B-D7F8EAFCD2A2}"/>
          </ac:spMkLst>
        </pc:spChg>
        <pc:spChg chg="add del mod topLvl">
          <ac:chgData name="Alexandre de Andrade" userId="a7900b3e40a25e38" providerId="LiveId" clId="{D14273FA-1E7B-486E-A827-C4DCBFAEE22C}" dt="2021-06-11T14:06:29.194" v="7081" actId="478"/>
          <ac:spMkLst>
            <pc:docMk/>
            <pc:sldMk cId="2763384227" sldId="280"/>
            <ac:spMk id="29" creationId="{5461ACB6-2EF4-4E6C-8D6A-3533BB25494C}"/>
          </ac:spMkLst>
        </pc:spChg>
        <pc:spChg chg="add del mod topLvl">
          <ac:chgData name="Alexandre de Andrade" userId="a7900b3e40a25e38" providerId="LiveId" clId="{D14273FA-1E7B-486E-A827-C4DCBFAEE22C}" dt="2021-06-11T14:06:31.495" v="7082" actId="478"/>
          <ac:spMkLst>
            <pc:docMk/>
            <pc:sldMk cId="2763384227" sldId="280"/>
            <ac:spMk id="30" creationId="{76091183-608D-4783-9284-D5D54A4B757E}"/>
          </ac:spMkLst>
        </pc:spChg>
        <pc:spChg chg="add mod topLvl">
          <ac:chgData name="Alexandre de Andrade" userId="a7900b3e40a25e38" providerId="LiveId" clId="{D14273FA-1E7B-486E-A827-C4DCBFAEE22C}" dt="2021-06-11T14:27:35.766" v="7732" actId="1076"/>
          <ac:spMkLst>
            <pc:docMk/>
            <pc:sldMk cId="2763384227" sldId="280"/>
            <ac:spMk id="31" creationId="{AF6CEE4A-6CED-42D6-A7A8-B77CCC039A4E}"/>
          </ac:spMkLst>
        </pc:spChg>
        <pc:spChg chg="mod topLvl">
          <ac:chgData name="Alexandre de Andrade" userId="a7900b3e40a25e38" providerId="LiveId" clId="{D14273FA-1E7B-486E-A827-C4DCBFAEE22C}" dt="2021-06-11T16:45:07.669" v="8506" actId="164"/>
          <ac:spMkLst>
            <pc:docMk/>
            <pc:sldMk cId="2763384227" sldId="280"/>
            <ac:spMk id="33" creationId="{CAC41D0B-B49A-4435-8F7A-6DA7DCF84BD4}"/>
          </ac:spMkLst>
        </pc:spChg>
        <pc:spChg chg="mod">
          <ac:chgData name="Alexandre de Andrade" userId="a7900b3e40a25e38" providerId="LiveId" clId="{D14273FA-1E7B-486E-A827-C4DCBFAEE22C}" dt="2021-06-11T13:57:59.039" v="6772" actId="165"/>
          <ac:spMkLst>
            <pc:docMk/>
            <pc:sldMk cId="2763384227" sldId="280"/>
            <ac:spMk id="36" creationId="{BEDF1892-A483-4DC2-9363-BC95E5C4C819}"/>
          </ac:spMkLst>
        </pc:spChg>
        <pc:spChg chg="add del mod topLvl">
          <ac:chgData name="Alexandre de Andrade" userId="a7900b3e40a25e38" providerId="LiveId" clId="{D14273FA-1E7B-486E-A827-C4DCBFAEE22C}" dt="2021-06-11T14:25:53.978" v="7686" actId="478"/>
          <ac:spMkLst>
            <pc:docMk/>
            <pc:sldMk cId="2763384227" sldId="280"/>
            <ac:spMk id="38" creationId="{000F3B3B-FCDE-46E9-8E8A-D74E9A09060F}"/>
          </ac:spMkLst>
        </pc:spChg>
        <pc:spChg chg="add mod topLvl">
          <ac:chgData name="Alexandre de Andrade" userId="a7900b3e40a25e38" providerId="LiveId" clId="{D14273FA-1E7B-486E-A827-C4DCBFAEE22C}" dt="2021-06-11T16:46:12.507" v="8518" actId="165"/>
          <ac:spMkLst>
            <pc:docMk/>
            <pc:sldMk cId="2763384227" sldId="280"/>
            <ac:spMk id="39" creationId="{9513A7BF-9955-45EF-B9EC-48F589618DC6}"/>
          </ac:spMkLst>
        </pc:spChg>
        <pc:spChg chg="add mod">
          <ac:chgData name="Alexandre de Andrade" userId="a7900b3e40a25e38" providerId="LiveId" clId="{D14273FA-1E7B-486E-A827-C4DCBFAEE22C}" dt="2021-06-11T16:45:07.669" v="8506" actId="164"/>
          <ac:spMkLst>
            <pc:docMk/>
            <pc:sldMk cId="2763384227" sldId="280"/>
            <ac:spMk id="41" creationId="{FEBE1587-0718-4F40-BE88-F63E82B38424}"/>
          </ac:spMkLst>
        </pc:spChg>
        <pc:spChg chg="add mod">
          <ac:chgData name="Alexandre de Andrade" userId="a7900b3e40a25e38" providerId="LiveId" clId="{D14273FA-1E7B-486E-A827-C4DCBFAEE22C}" dt="2021-06-11T14:22:44.326" v="7544" actId="164"/>
          <ac:spMkLst>
            <pc:docMk/>
            <pc:sldMk cId="2763384227" sldId="280"/>
            <ac:spMk id="42" creationId="{AD575FE3-A217-4369-A3F0-FFE05C66030D}"/>
          </ac:spMkLst>
        </pc:spChg>
        <pc:spChg chg="add mod">
          <ac:chgData name="Alexandre de Andrade" userId="a7900b3e40a25e38" providerId="LiveId" clId="{D14273FA-1E7B-486E-A827-C4DCBFAEE22C}" dt="2021-06-11T14:22:40.121" v="7543" actId="164"/>
          <ac:spMkLst>
            <pc:docMk/>
            <pc:sldMk cId="2763384227" sldId="280"/>
            <ac:spMk id="43" creationId="{512BA86C-ECF0-43B0-8975-4E52056F128E}"/>
          </ac:spMkLst>
        </pc:spChg>
        <pc:spChg chg="add mod topLvl">
          <ac:chgData name="Alexandre de Andrade" userId="a7900b3e40a25e38" providerId="LiveId" clId="{D14273FA-1E7B-486E-A827-C4DCBFAEE22C}" dt="2021-06-11T16:46:12.507" v="8518" actId="165"/>
          <ac:spMkLst>
            <pc:docMk/>
            <pc:sldMk cId="2763384227" sldId="280"/>
            <ac:spMk id="44" creationId="{99F04698-B897-44F3-8315-66A3D1C49788}"/>
          </ac:spMkLst>
        </pc:spChg>
        <pc:spChg chg="add mod topLvl">
          <ac:chgData name="Alexandre de Andrade" userId="a7900b3e40a25e38" providerId="LiveId" clId="{D14273FA-1E7B-486E-A827-C4DCBFAEE22C}" dt="2021-06-11T16:46:12.507" v="8518" actId="165"/>
          <ac:spMkLst>
            <pc:docMk/>
            <pc:sldMk cId="2763384227" sldId="280"/>
            <ac:spMk id="45" creationId="{DB1BEC6F-05A2-4CCD-BE70-BF666D53ED66}"/>
          </ac:spMkLst>
        </pc:spChg>
        <pc:spChg chg="add mod">
          <ac:chgData name="Alexandre de Andrade" userId="a7900b3e40a25e38" providerId="LiveId" clId="{D14273FA-1E7B-486E-A827-C4DCBFAEE22C}" dt="2021-06-11T14:26:29.134" v="7695" actId="1076"/>
          <ac:spMkLst>
            <pc:docMk/>
            <pc:sldMk cId="2763384227" sldId="280"/>
            <ac:spMk id="49" creationId="{86B7629C-0BCC-49EE-B148-02E5403B6040}"/>
          </ac:spMkLst>
        </pc:spChg>
        <pc:spChg chg="add mod">
          <ac:chgData name="Alexandre de Andrade" userId="a7900b3e40a25e38" providerId="LiveId" clId="{D14273FA-1E7B-486E-A827-C4DCBFAEE22C}" dt="2021-06-11T14:26:25.882" v="7694" actId="1076"/>
          <ac:spMkLst>
            <pc:docMk/>
            <pc:sldMk cId="2763384227" sldId="280"/>
            <ac:spMk id="50" creationId="{797D7798-7AD5-4426-950A-8169397374B9}"/>
          </ac:spMkLst>
        </pc:spChg>
        <pc:spChg chg="add mod">
          <ac:chgData name="Alexandre de Andrade" userId="a7900b3e40a25e38" providerId="LiveId" clId="{D14273FA-1E7B-486E-A827-C4DCBFAEE22C}" dt="2021-06-11T14:27:49.259" v="7746" actId="1076"/>
          <ac:spMkLst>
            <pc:docMk/>
            <pc:sldMk cId="2763384227" sldId="280"/>
            <ac:spMk id="51" creationId="{B17DD380-5A61-41D8-81AF-A64A6E3DECB4}"/>
          </ac:spMkLst>
        </pc:spChg>
        <pc:spChg chg="add mod">
          <ac:chgData name="Alexandre de Andrade" userId="a7900b3e40a25e38" providerId="LiveId" clId="{D14273FA-1E7B-486E-A827-C4DCBFAEE22C}" dt="2021-06-11T14:28:08.770" v="7777" actId="1035"/>
          <ac:spMkLst>
            <pc:docMk/>
            <pc:sldMk cId="2763384227" sldId="280"/>
            <ac:spMk id="52" creationId="{D3D05309-D2CB-492B-84C8-9B4638814508}"/>
          </ac:spMkLst>
        </pc:spChg>
        <pc:spChg chg="add mod">
          <ac:chgData name="Alexandre de Andrade" userId="a7900b3e40a25e38" providerId="LiveId" clId="{D14273FA-1E7B-486E-A827-C4DCBFAEE22C}" dt="2021-06-11T14:28:04.272" v="7767" actId="1036"/>
          <ac:spMkLst>
            <pc:docMk/>
            <pc:sldMk cId="2763384227" sldId="280"/>
            <ac:spMk id="53" creationId="{445071C2-EBDF-4740-A93C-9B5D565C6CB8}"/>
          </ac:spMkLst>
        </pc:spChg>
        <pc:spChg chg="add mod">
          <ac:chgData name="Alexandre de Andrade" userId="a7900b3e40a25e38" providerId="LiveId" clId="{D14273FA-1E7B-486E-A827-C4DCBFAEE22C}" dt="2021-06-11T14:28:50.850" v="7784" actId="1076"/>
          <ac:spMkLst>
            <pc:docMk/>
            <pc:sldMk cId="2763384227" sldId="280"/>
            <ac:spMk id="54" creationId="{DEB5B99C-80D4-4FEF-939D-61A0BB42345F}"/>
          </ac:spMkLst>
        </pc:spChg>
        <pc:spChg chg="add mod">
          <ac:chgData name="Alexandre de Andrade" userId="a7900b3e40a25e38" providerId="LiveId" clId="{D14273FA-1E7B-486E-A827-C4DCBFAEE22C}" dt="2021-06-11T14:29:02.972" v="7787" actId="688"/>
          <ac:spMkLst>
            <pc:docMk/>
            <pc:sldMk cId="2763384227" sldId="280"/>
            <ac:spMk id="55" creationId="{C3F3D523-498B-475D-9EB7-911250FBAC0F}"/>
          </ac:spMkLst>
        </pc:spChg>
        <pc:spChg chg="add mod">
          <ac:chgData name="Alexandre de Andrade" userId="a7900b3e40a25e38" providerId="LiveId" clId="{D14273FA-1E7B-486E-A827-C4DCBFAEE22C}" dt="2021-06-11T14:33:45.612" v="7820" actId="688"/>
          <ac:spMkLst>
            <pc:docMk/>
            <pc:sldMk cId="2763384227" sldId="280"/>
            <ac:spMk id="56" creationId="{5D8E829A-4195-4EB5-AF24-4E7340232DA8}"/>
          </ac:spMkLst>
        </pc:spChg>
        <pc:spChg chg="add mod">
          <ac:chgData name="Alexandre de Andrade" userId="a7900b3e40a25e38" providerId="LiveId" clId="{D14273FA-1E7B-486E-A827-C4DCBFAEE22C}" dt="2021-06-11T14:33:53.238" v="7822" actId="1076"/>
          <ac:spMkLst>
            <pc:docMk/>
            <pc:sldMk cId="2763384227" sldId="280"/>
            <ac:spMk id="57" creationId="{C1B47F90-6632-465A-AFB5-A91E61460922}"/>
          </ac:spMkLst>
        </pc:spChg>
        <pc:grpChg chg="add del mod">
          <ac:chgData name="Alexandre de Andrade" userId="a7900b3e40a25e38" providerId="LiveId" clId="{D14273FA-1E7B-486E-A827-C4DCBFAEE22C}" dt="2021-06-11T13:57:59.039" v="6772" actId="165"/>
          <ac:grpSpMkLst>
            <pc:docMk/>
            <pc:sldMk cId="2763384227" sldId="280"/>
            <ac:grpSpMk id="3" creationId="{3A1A5336-39C6-41B3-A126-DC68EA776A7E}"/>
          </ac:grpSpMkLst>
        </pc:grpChg>
        <pc:grpChg chg="add del mod">
          <ac:chgData name="Alexandre de Andrade" userId="a7900b3e40a25e38" providerId="LiveId" clId="{D14273FA-1E7B-486E-A827-C4DCBFAEE22C}" dt="2021-06-11T14:05:10.974" v="7070" actId="165"/>
          <ac:grpSpMkLst>
            <pc:docMk/>
            <pc:sldMk cId="2763384227" sldId="280"/>
            <ac:grpSpMk id="5" creationId="{286BE119-B159-4F30-BB2E-7649C0F7993C}"/>
          </ac:grpSpMkLst>
        </pc:grpChg>
        <pc:grpChg chg="add del mod">
          <ac:chgData name="Alexandre de Andrade" userId="a7900b3e40a25e38" providerId="LiveId" clId="{D14273FA-1E7B-486E-A827-C4DCBFAEE22C}" dt="2021-06-11T16:46:12.507" v="8518" actId="165"/>
          <ac:grpSpMkLst>
            <pc:docMk/>
            <pc:sldMk cId="2763384227" sldId="280"/>
            <ac:grpSpMk id="13" creationId="{EC3598D1-7AF4-4744-8DB9-A123EFE5A8E3}"/>
          </ac:grpSpMkLst>
        </pc:grpChg>
        <pc:grpChg chg="add del mod topLvl">
          <ac:chgData name="Alexandre de Andrade" userId="a7900b3e40a25e38" providerId="LiveId" clId="{D14273FA-1E7B-486E-A827-C4DCBFAEE22C}" dt="2021-06-11T13:58:22.099" v="6778" actId="478"/>
          <ac:grpSpMkLst>
            <pc:docMk/>
            <pc:sldMk cId="2763384227" sldId="280"/>
            <ac:grpSpMk id="18" creationId="{F335A95D-C585-4841-887F-3B7D4D9B2721}"/>
          </ac:grpSpMkLst>
        </pc:grpChg>
        <pc:grpChg chg="add del mod topLvl">
          <ac:chgData name="Alexandre de Andrade" userId="a7900b3e40a25e38" providerId="LiveId" clId="{D14273FA-1E7B-486E-A827-C4DCBFAEE22C}" dt="2021-06-11T14:00:38.831" v="6946" actId="165"/>
          <ac:grpSpMkLst>
            <pc:docMk/>
            <pc:sldMk cId="2763384227" sldId="280"/>
            <ac:grpSpMk id="32" creationId="{B05BA992-2B97-4B0B-B615-4FF50623F1C7}"/>
          </ac:grpSpMkLst>
        </pc:grpChg>
        <pc:grpChg chg="add del mod topLvl">
          <ac:chgData name="Alexandre de Andrade" userId="a7900b3e40a25e38" providerId="LiveId" clId="{D14273FA-1E7B-486E-A827-C4DCBFAEE22C}" dt="2021-06-11T13:58:19.164" v="6777" actId="478"/>
          <ac:grpSpMkLst>
            <pc:docMk/>
            <pc:sldMk cId="2763384227" sldId="280"/>
            <ac:grpSpMk id="35" creationId="{B7F41528-B15A-4EE9-A75E-E86FA777AC57}"/>
          </ac:grpSpMkLst>
        </pc:grpChg>
        <pc:grpChg chg="add mod">
          <ac:chgData name="Alexandre de Andrade" userId="a7900b3e40a25e38" providerId="LiveId" clId="{D14273FA-1E7B-486E-A827-C4DCBFAEE22C}" dt="2021-06-11T14:27:39.965" v="7739" actId="1038"/>
          <ac:grpSpMkLst>
            <pc:docMk/>
            <pc:sldMk cId="2763384227" sldId="280"/>
            <ac:grpSpMk id="47" creationId="{551A43C8-3432-4A54-9029-EB6508A6465D}"/>
          </ac:grpSpMkLst>
        </pc:grpChg>
        <pc:grpChg chg="add mod">
          <ac:chgData name="Alexandre de Andrade" userId="a7900b3e40a25e38" providerId="LiveId" clId="{D14273FA-1E7B-486E-A827-C4DCBFAEE22C}" dt="2021-06-11T14:22:44.326" v="7544" actId="164"/>
          <ac:grpSpMkLst>
            <pc:docMk/>
            <pc:sldMk cId="2763384227" sldId="280"/>
            <ac:grpSpMk id="48" creationId="{838EF5EB-B1CA-4AA2-9CEA-D6B579EEEA6F}"/>
          </ac:grpSpMkLst>
        </pc:grpChg>
        <pc:grpChg chg="add mod">
          <ac:chgData name="Alexandre de Andrade" userId="a7900b3e40a25e38" providerId="LiveId" clId="{D14273FA-1E7B-486E-A827-C4DCBFAEE22C}" dt="2021-06-11T16:45:07.669" v="8506" actId="164"/>
          <ac:grpSpMkLst>
            <pc:docMk/>
            <pc:sldMk cId="2763384227" sldId="280"/>
            <ac:grpSpMk id="58" creationId="{CB88E4A1-66C9-4385-88C0-F931E9265CC5}"/>
          </ac:grpSpMkLst>
        </pc:grpChg>
        <pc:picChg chg="add del mod">
          <ac:chgData name="Alexandre de Andrade" userId="a7900b3e40a25e38" providerId="LiveId" clId="{D14273FA-1E7B-486E-A827-C4DCBFAEE22C}" dt="2021-06-11T13:57:22.863" v="6763" actId="478"/>
          <ac:picMkLst>
            <pc:docMk/>
            <pc:sldMk cId="2763384227" sldId="280"/>
            <ac:picMk id="4" creationId="{5B8D7946-1261-4224-9D6C-4FF5FD078997}"/>
          </ac:picMkLst>
        </pc:picChg>
        <pc:picChg chg="add del mod">
          <ac:chgData name="Alexandre de Andrade" userId="a7900b3e40a25e38" providerId="LiveId" clId="{D14273FA-1E7B-486E-A827-C4DCBFAEE22C}" dt="2021-06-11T13:57:28.898" v="6767" actId="478"/>
          <ac:picMkLst>
            <pc:docMk/>
            <pc:sldMk cId="2763384227" sldId="280"/>
            <ac:picMk id="6" creationId="{760C5C86-B8DD-4A91-BDBF-AD1A442D2401}"/>
          </ac:picMkLst>
        </pc:picChg>
        <pc:picChg chg="del">
          <ac:chgData name="Alexandre de Andrade" userId="a7900b3e40a25e38" providerId="LiveId" clId="{D14273FA-1E7B-486E-A827-C4DCBFAEE22C}" dt="2021-06-11T14:22:18.013" v="7540" actId="478"/>
          <ac:picMkLst>
            <pc:docMk/>
            <pc:sldMk cId="2763384227" sldId="280"/>
            <ac:picMk id="10" creationId="{BAE22777-1513-4E14-A2F5-B7D186E36866}"/>
          </ac:picMkLst>
        </pc:picChg>
        <pc:picChg chg="add mod topLvl">
          <ac:chgData name="Alexandre de Andrade" userId="a7900b3e40a25e38" providerId="LiveId" clId="{D14273FA-1E7B-486E-A827-C4DCBFAEE22C}" dt="2021-06-11T14:22:44.326" v="7544" actId="164"/>
          <ac:picMkLst>
            <pc:docMk/>
            <pc:sldMk cId="2763384227" sldId="280"/>
            <ac:picMk id="16" creationId="{5EB7FCBA-D794-4697-ACD0-362AEBB6749E}"/>
          </ac:picMkLst>
        </pc:picChg>
        <pc:picChg chg="mod">
          <ac:chgData name="Alexandre de Andrade" userId="a7900b3e40a25e38" providerId="LiveId" clId="{D14273FA-1E7B-486E-A827-C4DCBFAEE22C}" dt="2021-06-11T13:57:59.039" v="6772" actId="165"/>
          <ac:picMkLst>
            <pc:docMk/>
            <pc:sldMk cId="2763384227" sldId="280"/>
            <ac:picMk id="20" creationId="{CAAC4766-57BE-41F4-A491-6919D016F3FB}"/>
          </ac:picMkLst>
        </pc:picChg>
        <pc:picChg chg="add mod topLvl">
          <ac:chgData name="Alexandre de Andrade" userId="a7900b3e40a25e38" providerId="LiveId" clId="{D14273FA-1E7B-486E-A827-C4DCBFAEE22C}" dt="2021-06-11T14:22:40.121" v="7543" actId="164"/>
          <ac:picMkLst>
            <pc:docMk/>
            <pc:sldMk cId="2763384227" sldId="280"/>
            <ac:picMk id="24" creationId="{D03E6646-1B04-4AFF-BB16-F0B404127B37}"/>
          </ac:picMkLst>
        </pc:picChg>
        <pc:picChg chg="add mod topLvl">
          <ac:chgData name="Alexandre de Andrade" userId="a7900b3e40a25e38" providerId="LiveId" clId="{D14273FA-1E7B-486E-A827-C4DCBFAEE22C}" dt="2021-06-11T16:46:12.507" v="8518" actId="165"/>
          <ac:picMkLst>
            <pc:docMk/>
            <pc:sldMk cId="2763384227" sldId="280"/>
            <ac:picMk id="25" creationId="{BCDD91BE-D88B-4DEB-875F-EEF85369A7DD}"/>
          </ac:picMkLst>
        </pc:picChg>
        <pc:picChg chg="add mod topLvl">
          <ac:chgData name="Alexandre de Andrade" userId="a7900b3e40a25e38" providerId="LiveId" clId="{D14273FA-1E7B-486E-A827-C4DCBFAEE22C}" dt="2021-06-11T16:46:12.507" v="8518" actId="165"/>
          <ac:picMkLst>
            <pc:docMk/>
            <pc:sldMk cId="2763384227" sldId="280"/>
            <ac:picMk id="26" creationId="{CF55EDFF-C0DA-4D24-A9C2-18C822A19F88}"/>
          </ac:picMkLst>
        </pc:picChg>
        <pc:picChg chg="mod topLvl">
          <ac:chgData name="Alexandre de Andrade" userId="a7900b3e40a25e38" providerId="LiveId" clId="{D14273FA-1E7B-486E-A827-C4DCBFAEE22C}" dt="2021-06-11T16:45:07.669" v="8506" actId="164"/>
          <ac:picMkLst>
            <pc:docMk/>
            <pc:sldMk cId="2763384227" sldId="280"/>
            <ac:picMk id="34" creationId="{B29D08F7-77B0-4B56-8D6A-FD6F7829CB85}"/>
          </ac:picMkLst>
        </pc:picChg>
        <pc:picChg chg="mod">
          <ac:chgData name="Alexandre de Andrade" userId="a7900b3e40a25e38" providerId="LiveId" clId="{D14273FA-1E7B-486E-A827-C4DCBFAEE22C}" dt="2021-06-11T13:57:59.039" v="6772" actId="165"/>
          <ac:picMkLst>
            <pc:docMk/>
            <pc:sldMk cId="2763384227" sldId="280"/>
            <ac:picMk id="37" creationId="{01165520-9805-4716-B6B0-61A4EF538FE8}"/>
          </ac:picMkLst>
        </pc:picChg>
        <pc:picChg chg="add mod">
          <ac:chgData name="Alexandre de Andrade" userId="a7900b3e40a25e38" providerId="LiveId" clId="{D14273FA-1E7B-486E-A827-C4DCBFAEE22C}" dt="2021-06-11T14:27:23.285" v="7723" actId="1038"/>
          <ac:picMkLst>
            <pc:docMk/>
            <pc:sldMk cId="2763384227" sldId="280"/>
            <ac:picMk id="40" creationId="{9B7E4C1B-97CF-4700-9318-7327BC800F73}"/>
          </ac:picMkLst>
        </pc:picChg>
        <pc:picChg chg="add mod topLvl">
          <ac:chgData name="Alexandre de Andrade" userId="a7900b3e40a25e38" providerId="LiveId" clId="{D14273FA-1E7B-486E-A827-C4DCBFAEE22C}" dt="2021-06-11T16:46:12.507" v="8518" actId="165"/>
          <ac:picMkLst>
            <pc:docMk/>
            <pc:sldMk cId="2763384227" sldId="280"/>
            <ac:picMk id="46" creationId="{AE370191-B9D0-4812-BB4E-5A4CFB02C370}"/>
          </ac:picMkLst>
        </pc:picChg>
      </pc:sldChg>
      <pc:sldChg chg="addSp delSp modSp mod">
        <pc:chgData name="Alexandre de Andrade" userId="a7900b3e40a25e38" providerId="LiveId" clId="{D14273FA-1E7B-486E-A827-C4DCBFAEE22C}" dt="2021-06-11T17:25:44.064" v="8780" actId="123"/>
        <pc:sldMkLst>
          <pc:docMk/>
          <pc:sldMk cId="1856430735" sldId="281"/>
        </pc:sldMkLst>
        <pc:spChg chg="add del mod">
          <ac:chgData name="Alexandre de Andrade" userId="a7900b3e40a25e38" providerId="LiveId" clId="{D14273FA-1E7B-486E-A827-C4DCBFAEE22C}" dt="2021-06-11T15:07:17.566" v="8413" actId="478"/>
          <ac:spMkLst>
            <pc:docMk/>
            <pc:sldMk cId="1856430735" sldId="281"/>
            <ac:spMk id="4" creationId="{1C489666-013C-4E1D-9590-0A44E7FE2F8A}"/>
          </ac:spMkLst>
        </pc:spChg>
        <pc:spChg chg="mod">
          <ac:chgData name="Alexandre de Andrade" userId="a7900b3e40a25e38" providerId="LiveId" clId="{D14273FA-1E7B-486E-A827-C4DCBFAEE22C}" dt="2021-06-11T15:07:54.552" v="8439" actId="20577"/>
          <ac:spMkLst>
            <pc:docMk/>
            <pc:sldMk cId="1856430735" sldId="281"/>
            <ac:spMk id="7" creationId="{18DB140A-D9BC-4EE9-8538-21F79253244F}"/>
          </ac:spMkLst>
        </pc:spChg>
        <pc:spChg chg="mod">
          <ac:chgData name="Alexandre de Andrade" userId="a7900b3e40a25e38" providerId="LiveId" clId="{D14273FA-1E7B-486E-A827-C4DCBFAEE22C}" dt="2021-06-11T17:25:44.064" v="8780" actId="123"/>
          <ac:spMkLst>
            <pc:docMk/>
            <pc:sldMk cId="1856430735" sldId="281"/>
            <ac:spMk id="11" creationId="{01DC761D-D127-461D-B9E7-3BB08CA6C0F5}"/>
          </ac:spMkLst>
        </pc:spChg>
        <pc:picChg chg="add del mod">
          <ac:chgData name="Alexandre de Andrade" userId="a7900b3e40a25e38" providerId="LiveId" clId="{D14273FA-1E7B-486E-A827-C4DCBFAEE22C}" dt="2021-06-09T16:58:05.582" v="863" actId="478"/>
          <ac:picMkLst>
            <pc:docMk/>
            <pc:sldMk cId="1856430735" sldId="281"/>
            <ac:picMk id="2" creationId="{654F25BB-1AF2-4374-BB1C-7822DCFEDACD}"/>
          </ac:picMkLst>
        </pc:picChg>
        <pc:picChg chg="add del">
          <ac:chgData name="Alexandre de Andrade" userId="a7900b3e40a25e38" providerId="LiveId" clId="{D14273FA-1E7B-486E-A827-C4DCBFAEE22C}" dt="2021-06-11T15:07:14.765" v="8412" actId="478"/>
          <ac:picMkLst>
            <pc:docMk/>
            <pc:sldMk cId="1856430735" sldId="281"/>
            <ac:picMk id="3" creationId="{C1BF0C0C-AD73-44C8-95F9-2C9E50035CF9}"/>
          </ac:picMkLst>
        </pc:picChg>
      </pc:sldChg>
      <pc:sldChg chg="addSp delSp modSp add mod modAnim">
        <pc:chgData name="Alexandre de Andrade" userId="a7900b3e40a25e38" providerId="LiveId" clId="{D14273FA-1E7B-486E-A827-C4DCBFAEE22C}" dt="2021-06-11T16:42:47.500" v="8490" actId="167"/>
        <pc:sldMkLst>
          <pc:docMk/>
          <pc:sldMk cId="1218345688" sldId="282"/>
        </pc:sldMkLst>
        <pc:spChg chg="add mod ord">
          <ac:chgData name="Alexandre de Andrade" userId="a7900b3e40a25e38" providerId="LiveId" clId="{D14273FA-1E7B-486E-A827-C4DCBFAEE22C}" dt="2021-06-11T16:42:47.500" v="8490" actId="167"/>
          <ac:spMkLst>
            <pc:docMk/>
            <pc:sldMk cId="1218345688" sldId="282"/>
            <ac:spMk id="2" creationId="{AE0918EF-1324-490C-BD7B-7B2F29B8E3CE}"/>
          </ac:spMkLst>
        </pc:spChg>
        <pc:spChg chg="add del">
          <ac:chgData name="Alexandre de Andrade" userId="a7900b3e40a25e38" providerId="LiveId" clId="{D14273FA-1E7B-486E-A827-C4DCBFAEE22C}" dt="2021-06-10T21:37:22.945" v="6139"/>
          <ac:spMkLst>
            <pc:docMk/>
            <pc:sldMk cId="1218345688" sldId="282"/>
            <ac:spMk id="3" creationId="{26A60145-2A60-4CBE-9996-DA1CD128B91B}"/>
          </ac:spMkLst>
        </pc:spChg>
        <pc:spChg chg="add del">
          <ac:chgData name="Alexandre de Andrade" userId="a7900b3e40a25e38" providerId="LiveId" clId="{D14273FA-1E7B-486E-A827-C4DCBFAEE22C}" dt="2021-06-10T21:37:36.287" v="6141"/>
          <ac:spMkLst>
            <pc:docMk/>
            <pc:sldMk cId="1218345688" sldId="282"/>
            <ac:spMk id="4" creationId="{D6088DBA-03CF-48EE-A9C6-7C67DD08EC9E}"/>
          </ac:spMkLst>
        </pc:spChg>
        <pc:spChg chg="mod">
          <ac:chgData name="Alexandre de Andrade" userId="a7900b3e40a25e38" providerId="LiveId" clId="{D14273FA-1E7B-486E-A827-C4DCBFAEE22C}" dt="2021-06-10T15:03:46.856" v="2467" actId="20577"/>
          <ac:spMkLst>
            <pc:docMk/>
            <pc:sldMk cId="1218345688" sldId="282"/>
            <ac:spMk id="7" creationId="{18DB140A-D9BC-4EE9-8538-21F79253244F}"/>
          </ac:spMkLst>
        </pc:spChg>
        <pc:spChg chg="add del">
          <ac:chgData name="Alexandre de Andrade" userId="a7900b3e40a25e38" providerId="LiveId" clId="{D14273FA-1E7B-486E-A827-C4DCBFAEE22C}" dt="2021-06-10T21:39:22.127" v="6149"/>
          <ac:spMkLst>
            <pc:docMk/>
            <pc:sldMk cId="1218345688" sldId="282"/>
            <ac:spMk id="9" creationId="{AB1306C0-FB6C-497D-BB28-C8884C82777A}"/>
          </ac:spMkLst>
        </pc:spChg>
        <pc:spChg chg="mod">
          <ac:chgData name="Alexandre de Andrade" userId="a7900b3e40a25e38" providerId="LiveId" clId="{D14273FA-1E7B-486E-A827-C4DCBFAEE22C}" dt="2021-06-11T16:41:01.433" v="8473" actId="13926"/>
          <ac:spMkLst>
            <pc:docMk/>
            <pc:sldMk cId="1218345688" sldId="282"/>
            <ac:spMk id="11" creationId="{01DC761D-D127-461D-B9E7-3BB08CA6C0F5}"/>
          </ac:spMkLst>
        </pc:spChg>
        <pc:spChg chg="add mod ord">
          <ac:chgData name="Alexandre de Andrade" userId="a7900b3e40a25e38" providerId="LiveId" clId="{D14273FA-1E7B-486E-A827-C4DCBFAEE22C}" dt="2021-06-11T16:42:47.500" v="8490" actId="167"/>
          <ac:spMkLst>
            <pc:docMk/>
            <pc:sldMk cId="1218345688" sldId="282"/>
            <ac:spMk id="14" creationId="{2425C5F2-FBF0-4DAD-825A-CC6C85F865D7}"/>
          </ac:spMkLst>
        </pc:spChg>
        <pc:spChg chg="add mod ord">
          <ac:chgData name="Alexandre de Andrade" userId="a7900b3e40a25e38" providerId="LiveId" clId="{D14273FA-1E7B-486E-A827-C4DCBFAEE22C}" dt="2021-06-11T16:42:47.500" v="8490" actId="167"/>
          <ac:spMkLst>
            <pc:docMk/>
            <pc:sldMk cId="1218345688" sldId="282"/>
            <ac:spMk id="17" creationId="{4D15CE51-3A0A-497D-B1F4-AC1AC3B2E77E}"/>
          </ac:spMkLst>
        </pc:spChg>
        <pc:picChg chg="add del">
          <ac:chgData name="Alexandre de Andrade" userId="a7900b3e40a25e38" providerId="LiveId" clId="{D14273FA-1E7B-486E-A827-C4DCBFAEE22C}" dt="2021-06-10T21:37:13.030" v="6137"/>
          <ac:picMkLst>
            <pc:docMk/>
            <pc:sldMk cId="1218345688" sldId="282"/>
            <ac:picMk id="2" creationId="{A376864B-1E2B-4F8D-85F7-4DE95DF010C2}"/>
          </ac:picMkLst>
        </pc:picChg>
        <pc:picChg chg="add mod modCrop">
          <ac:chgData name="Alexandre de Andrade" userId="a7900b3e40a25e38" providerId="LiveId" clId="{D14273FA-1E7B-486E-A827-C4DCBFAEE22C}" dt="2021-06-10T21:41:39.915" v="6215" actId="1035"/>
          <ac:picMkLst>
            <pc:docMk/>
            <pc:sldMk cId="1218345688" sldId="282"/>
            <ac:picMk id="6" creationId="{FC836420-904C-4B97-9E05-860EA5395ED5}"/>
          </ac:picMkLst>
        </pc:picChg>
        <pc:picChg chg="add del mod">
          <ac:chgData name="Alexandre de Andrade" userId="a7900b3e40a25e38" providerId="LiveId" clId="{D14273FA-1E7B-486E-A827-C4DCBFAEE22C}" dt="2021-06-10T21:40:50.134" v="6188" actId="478"/>
          <ac:picMkLst>
            <pc:docMk/>
            <pc:sldMk cId="1218345688" sldId="282"/>
            <ac:picMk id="13" creationId="{52818F42-EAA5-4862-BC72-BC595F692F8B}"/>
          </ac:picMkLst>
        </pc:picChg>
        <pc:picChg chg="add mod">
          <ac:chgData name="Alexandre de Andrade" userId="a7900b3e40a25e38" providerId="LiveId" clId="{D14273FA-1E7B-486E-A827-C4DCBFAEE22C}" dt="2021-06-10T21:42:00.819" v="6249" actId="1038"/>
          <ac:picMkLst>
            <pc:docMk/>
            <pc:sldMk cId="1218345688" sldId="282"/>
            <ac:picMk id="16" creationId="{818D8D64-5371-44E3-BC03-08C9F75FB706}"/>
          </ac:picMkLst>
        </pc:picChg>
        <pc:picChg chg="add mod">
          <ac:chgData name="Alexandre de Andrade" userId="a7900b3e40a25e38" providerId="LiveId" clId="{D14273FA-1E7B-486E-A827-C4DCBFAEE22C}" dt="2021-06-10T21:41:39.915" v="6215" actId="1035"/>
          <ac:picMkLst>
            <pc:docMk/>
            <pc:sldMk cId="1218345688" sldId="282"/>
            <ac:picMk id="2050" creationId="{0F5D5CA8-FEC6-4DB6-B528-D4CA9315F839}"/>
          </ac:picMkLst>
        </pc:picChg>
      </pc:sldChg>
      <pc:sldChg chg="addSp delSp modSp add mod ord modAnim">
        <pc:chgData name="Alexandre de Andrade" userId="a7900b3e40a25e38" providerId="LiveId" clId="{D14273FA-1E7B-486E-A827-C4DCBFAEE22C}" dt="2021-06-11T17:02:50.691" v="8673" actId="1038"/>
        <pc:sldMkLst>
          <pc:docMk/>
          <pc:sldMk cId="9409398" sldId="283"/>
        </pc:sldMkLst>
        <pc:spChg chg="add mod">
          <ac:chgData name="Alexandre de Andrade" userId="a7900b3e40a25e38" providerId="LiveId" clId="{D14273FA-1E7B-486E-A827-C4DCBFAEE22C}" dt="2021-06-11T17:00:30.562" v="8634" actId="1038"/>
          <ac:spMkLst>
            <pc:docMk/>
            <pc:sldMk cId="9409398" sldId="283"/>
            <ac:spMk id="2" creationId="{13D12D1E-B1FA-4CDC-963E-2CC7645DA804}"/>
          </ac:spMkLst>
        </pc:spChg>
        <pc:spChg chg="add mod">
          <ac:chgData name="Alexandre de Andrade" userId="a7900b3e40a25e38" providerId="LiveId" clId="{D14273FA-1E7B-486E-A827-C4DCBFAEE22C}" dt="2021-06-11T17:02:50.691" v="8673" actId="1038"/>
          <ac:spMkLst>
            <pc:docMk/>
            <pc:sldMk cId="9409398" sldId="283"/>
            <ac:spMk id="4" creationId="{F8E52ABB-64C1-4AD9-A51A-2D6BB3C5B0F2}"/>
          </ac:spMkLst>
        </pc:spChg>
        <pc:spChg chg="add mod">
          <ac:chgData name="Alexandre de Andrade" userId="a7900b3e40a25e38" providerId="LiveId" clId="{D14273FA-1E7B-486E-A827-C4DCBFAEE22C}" dt="2021-06-01T19:31:22.401" v="338" actId="1035"/>
          <ac:spMkLst>
            <pc:docMk/>
            <pc:sldMk cId="9409398" sldId="283"/>
            <ac:spMk id="5" creationId="{D5781263-5BFD-4CB7-89B9-77C694D07737}"/>
          </ac:spMkLst>
        </pc:spChg>
        <pc:spChg chg="mod">
          <ac:chgData name="Alexandre de Andrade" userId="a7900b3e40a25e38" providerId="LiveId" clId="{D14273FA-1E7B-486E-A827-C4DCBFAEE22C}" dt="2021-06-01T17:42:35.699" v="104" actId="20577"/>
          <ac:spMkLst>
            <pc:docMk/>
            <pc:sldMk cId="9409398" sldId="283"/>
            <ac:spMk id="7" creationId="{18DB140A-D9BC-4EE9-8538-21F79253244F}"/>
          </ac:spMkLst>
        </pc:spChg>
        <pc:spChg chg="del">
          <ac:chgData name="Alexandre de Andrade" userId="a7900b3e40a25e38" providerId="LiveId" clId="{D14273FA-1E7B-486E-A827-C4DCBFAEE22C}" dt="2021-06-01T19:16:24.809" v="105" actId="478"/>
          <ac:spMkLst>
            <pc:docMk/>
            <pc:sldMk cId="9409398" sldId="283"/>
            <ac:spMk id="11" creationId="{01DC761D-D127-461D-B9E7-3BB08CA6C0F5}"/>
          </ac:spMkLst>
        </pc:spChg>
        <pc:spChg chg="add mod">
          <ac:chgData name="Alexandre de Andrade" userId="a7900b3e40a25e38" providerId="LiveId" clId="{D14273FA-1E7B-486E-A827-C4DCBFAEE22C}" dt="2021-06-11T17:02:50.691" v="8673" actId="1038"/>
          <ac:spMkLst>
            <pc:docMk/>
            <pc:sldMk cId="9409398" sldId="283"/>
            <ac:spMk id="14" creationId="{350FB7EB-BB6B-47B3-B89B-C5DBC4077711}"/>
          </ac:spMkLst>
        </pc:spChg>
        <pc:spChg chg="add mod">
          <ac:chgData name="Alexandre de Andrade" userId="a7900b3e40a25e38" providerId="LiveId" clId="{D14273FA-1E7B-486E-A827-C4DCBFAEE22C}" dt="2021-06-11T17:02:50.691" v="8673" actId="1038"/>
          <ac:spMkLst>
            <pc:docMk/>
            <pc:sldMk cId="9409398" sldId="283"/>
            <ac:spMk id="16" creationId="{795885A4-B010-44CA-A156-C92D2E716BF0}"/>
          </ac:spMkLst>
        </pc:spChg>
        <pc:spChg chg="add mod">
          <ac:chgData name="Alexandre de Andrade" userId="a7900b3e40a25e38" providerId="LiveId" clId="{D14273FA-1E7B-486E-A827-C4DCBFAEE22C}" dt="2021-06-01T19:31:42.484" v="380" actId="1035"/>
          <ac:spMkLst>
            <pc:docMk/>
            <pc:sldMk cId="9409398" sldId="283"/>
            <ac:spMk id="17" creationId="{9E9F2936-CA95-4793-BC74-8385B5902DFC}"/>
          </ac:spMkLst>
        </pc:spChg>
        <pc:spChg chg="add mod">
          <ac:chgData name="Alexandre de Andrade" userId="a7900b3e40a25e38" providerId="LiveId" clId="{D14273FA-1E7B-486E-A827-C4DCBFAEE22C}" dt="2021-06-01T19:31:51.471" v="394" actId="1035"/>
          <ac:spMkLst>
            <pc:docMk/>
            <pc:sldMk cId="9409398" sldId="283"/>
            <ac:spMk id="18" creationId="{B9535D9B-E65A-4A02-8D16-4B3479570B2D}"/>
          </ac:spMkLst>
        </pc:spChg>
        <pc:spChg chg="add mod">
          <ac:chgData name="Alexandre de Andrade" userId="a7900b3e40a25e38" providerId="LiveId" clId="{D14273FA-1E7B-486E-A827-C4DCBFAEE22C}" dt="2021-06-01T19:31:57.750" v="409" actId="1035"/>
          <ac:spMkLst>
            <pc:docMk/>
            <pc:sldMk cId="9409398" sldId="283"/>
            <ac:spMk id="19" creationId="{10F355EC-E7B0-45EC-8508-9116FF0FA324}"/>
          </ac:spMkLst>
        </pc:spChg>
        <pc:spChg chg="add mod">
          <ac:chgData name="Alexandre de Andrade" userId="a7900b3e40a25e38" providerId="LiveId" clId="{D14273FA-1E7B-486E-A827-C4DCBFAEE22C}" dt="2021-06-01T19:32:15.521" v="435" actId="1036"/>
          <ac:spMkLst>
            <pc:docMk/>
            <pc:sldMk cId="9409398" sldId="283"/>
            <ac:spMk id="20" creationId="{FF15E787-5AAE-4955-975B-6516BA746BB4}"/>
          </ac:spMkLst>
        </pc:spChg>
        <pc:spChg chg="add mod">
          <ac:chgData name="Alexandre de Andrade" userId="a7900b3e40a25e38" providerId="LiveId" clId="{D14273FA-1E7B-486E-A827-C4DCBFAEE22C}" dt="2021-06-01T19:31:28.481" v="347" actId="1035"/>
          <ac:spMkLst>
            <pc:docMk/>
            <pc:sldMk cId="9409398" sldId="283"/>
            <ac:spMk id="21" creationId="{B4433D00-D268-4919-95C5-F58873399A05}"/>
          </ac:spMkLst>
        </pc:spChg>
        <pc:spChg chg="add mod">
          <ac:chgData name="Alexandre de Andrade" userId="a7900b3e40a25e38" providerId="LiveId" clId="{D14273FA-1E7B-486E-A827-C4DCBFAEE22C}" dt="2021-06-01T19:31:36.543" v="365" actId="1035"/>
          <ac:spMkLst>
            <pc:docMk/>
            <pc:sldMk cId="9409398" sldId="283"/>
            <ac:spMk id="24" creationId="{854E62ED-32E8-404A-A4E0-6B737CEBB540}"/>
          </ac:spMkLst>
        </pc:spChg>
        <pc:spChg chg="add mod">
          <ac:chgData name="Alexandre de Andrade" userId="a7900b3e40a25e38" providerId="LiveId" clId="{D14273FA-1E7B-486E-A827-C4DCBFAEE22C}" dt="2021-06-01T19:31:42.484" v="380" actId="1035"/>
          <ac:spMkLst>
            <pc:docMk/>
            <pc:sldMk cId="9409398" sldId="283"/>
            <ac:spMk id="25" creationId="{65C1482F-6D17-4DCF-99E5-F78A5BB1F0D3}"/>
          </ac:spMkLst>
        </pc:spChg>
        <pc:spChg chg="add mod">
          <ac:chgData name="Alexandre de Andrade" userId="a7900b3e40a25e38" providerId="LiveId" clId="{D14273FA-1E7B-486E-A827-C4DCBFAEE22C}" dt="2021-06-01T19:31:51.471" v="394" actId="1035"/>
          <ac:spMkLst>
            <pc:docMk/>
            <pc:sldMk cId="9409398" sldId="283"/>
            <ac:spMk id="26" creationId="{30CE311B-238F-46B5-B7DE-3CCB7220E544}"/>
          </ac:spMkLst>
        </pc:spChg>
        <pc:spChg chg="add mod">
          <ac:chgData name="Alexandre de Andrade" userId="a7900b3e40a25e38" providerId="LiveId" clId="{D14273FA-1E7B-486E-A827-C4DCBFAEE22C}" dt="2021-06-11T17:02:50.691" v="8673" actId="1038"/>
          <ac:spMkLst>
            <pc:docMk/>
            <pc:sldMk cId="9409398" sldId="283"/>
            <ac:spMk id="28" creationId="{13AE7976-1486-45AB-952A-6FCA0F8EC8ED}"/>
          </ac:spMkLst>
        </pc:spChg>
        <pc:spChg chg="add mod">
          <ac:chgData name="Alexandre de Andrade" userId="a7900b3e40a25e38" providerId="LiveId" clId="{D14273FA-1E7B-486E-A827-C4DCBFAEE22C}" dt="2021-06-01T19:32:07.859" v="422" actId="1035"/>
          <ac:spMkLst>
            <pc:docMk/>
            <pc:sldMk cId="9409398" sldId="283"/>
            <ac:spMk id="29" creationId="{53FA24CF-73CC-4954-A285-72C34501F42D}"/>
          </ac:spMkLst>
        </pc:spChg>
        <pc:spChg chg="add mod">
          <ac:chgData name="Alexandre de Andrade" userId="a7900b3e40a25e38" providerId="LiveId" clId="{D14273FA-1E7B-486E-A827-C4DCBFAEE22C}" dt="2021-06-11T17:02:50.691" v="8673" actId="1038"/>
          <ac:spMkLst>
            <pc:docMk/>
            <pc:sldMk cId="9409398" sldId="283"/>
            <ac:spMk id="30" creationId="{09D64740-D494-475D-A14C-231FBA5F3919}"/>
          </ac:spMkLst>
        </pc:spChg>
        <pc:spChg chg="add mod">
          <ac:chgData name="Alexandre de Andrade" userId="a7900b3e40a25e38" providerId="LiveId" clId="{D14273FA-1E7B-486E-A827-C4DCBFAEE22C}" dt="2021-06-01T19:32:07.859" v="422" actId="1035"/>
          <ac:spMkLst>
            <pc:docMk/>
            <pc:sldMk cId="9409398" sldId="283"/>
            <ac:spMk id="31" creationId="{77F55DDF-3931-4767-BFEC-4917D8245910}"/>
          </ac:spMkLst>
        </pc:spChg>
        <pc:spChg chg="add mod">
          <ac:chgData name="Alexandre de Andrade" userId="a7900b3e40a25e38" providerId="LiveId" clId="{D14273FA-1E7B-486E-A827-C4DCBFAEE22C}" dt="2021-06-11T17:02:50.691" v="8673" actId="1038"/>
          <ac:spMkLst>
            <pc:docMk/>
            <pc:sldMk cId="9409398" sldId="283"/>
            <ac:spMk id="32" creationId="{2EB28D43-5D5B-4FC0-9645-201D1EB14D77}"/>
          </ac:spMkLst>
        </pc:spChg>
        <pc:spChg chg="add mod">
          <ac:chgData name="Alexandre de Andrade" userId="a7900b3e40a25e38" providerId="LiveId" clId="{D14273FA-1E7B-486E-A827-C4DCBFAEE22C}" dt="2021-06-11T17:02:20.207" v="8669" actId="1076"/>
          <ac:spMkLst>
            <pc:docMk/>
            <pc:sldMk cId="9409398" sldId="283"/>
            <ac:spMk id="33" creationId="{720CFD56-6478-4191-B239-CCDFC609B1B0}"/>
          </ac:spMkLst>
        </pc:spChg>
        <pc:spChg chg="add mod">
          <ac:chgData name="Alexandre de Andrade" userId="a7900b3e40a25e38" providerId="LiveId" clId="{D14273FA-1E7B-486E-A827-C4DCBFAEE22C}" dt="2021-06-11T17:02:20.207" v="8669" actId="1076"/>
          <ac:spMkLst>
            <pc:docMk/>
            <pc:sldMk cId="9409398" sldId="283"/>
            <ac:spMk id="34" creationId="{5A4AC2A5-9D06-4ED4-A07B-04420AB57CB9}"/>
          </ac:spMkLst>
        </pc:spChg>
        <pc:graphicFrameChg chg="add del mod">
          <ac:chgData name="Alexandre de Andrade" userId="a7900b3e40a25e38" providerId="LiveId" clId="{D14273FA-1E7B-486E-A827-C4DCBFAEE22C}" dt="2021-06-01T19:16:37.050" v="107"/>
          <ac:graphicFrameMkLst>
            <pc:docMk/>
            <pc:sldMk cId="9409398" sldId="283"/>
            <ac:graphicFrameMk id="2" creationId="{230864CE-B1E8-43EA-82B6-C38468D01BBE}"/>
          </ac:graphicFrameMkLst>
        </pc:graphicFrameChg>
        <pc:graphicFrameChg chg="add mod modGraphic">
          <ac:chgData name="Alexandre de Andrade" userId="a7900b3e40a25e38" providerId="LiveId" clId="{D14273FA-1E7B-486E-A827-C4DCBFAEE22C}" dt="2021-06-11T17:02:13.959" v="8668" actId="6549"/>
          <ac:graphicFrameMkLst>
            <pc:docMk/>
            <pc:sldMk cId="9409398" sldId="283"/>
            <ac:graphicFrameMk id="3" creationId="{5F89431D-F4BB-40DF-9734-8202D670FCD1}"/>
          </ac:graphicFrameMkLst>
        </pc:graphicFrameChg>
      </pc:sldChg>
      <pc:sldChg chg="modSp add mod">
        <pc:chgData name="Alexandre de Andrade" userId="a7900b3e40a25e38" providerId="LiveId" clId="{D14273FA-1E7B-486E-A827-C4DCBFAEE22C}" dt="2021-06-01T20:01:51.632" v="781" actId="20577"/>
        <pc:sldMkLst>
          <pc:docMk/>
          <pc:sldMk cId="3102587154" sldId="284"/>
        </pc:sldMkLst>
        <pc:spChg chg="mod">
          <ac:chgData name="Alexandre de Andrade" userId="a7900b3e40a25e38" providerId="LiveId" clId="{D14273FA-1E7B-486E-A827-C4DCBFAEE22C}" dt="2021-06-01T19:55:38.005" v="716" actId="20577"/>
          <ac:spMkLst>
            <pc:docMk/>
            <pc:sldMk cId="3102587154" sldId="284"/>
            <ac:spMk id="7" creationId="{18DB140A-D9BC-4EE9-8538-21F79253244F}"/>
          </ac:spMkLst>
        </pc:spChg>
        <pc:spChg chg="mod">
          <ac:chgData name="Alexandre de Andrade" userId="a7900b3e40a25e38" providerId="LiveId" clId="{D14273FA-1E7B-486E-A827-C4DCBFAEE22C}" dt="2021-06-01T20:01:51.632" v="781" actId="20577"/>
          <ac:spMkLst>
            <pc:docMk/>
            <pc:sldMk cId="3102587154" sldId="284"/>
            <ac:spMk id="11" creationId="{01DC761D-D127-461D-B9E7-3BB08CA6C0F5}"/>
          </ac:spMkLst>
        </pc:spChg>
      </pc:sldChg>
      <pc:sldChg chg="delSp modSp add mod">
        <pc:chgData name="Alexandre de Andrade" userId="a7900b3e40a25e38" providerId="LiveId" clId="{D14273FA-1E7B-486E-A827-C4DCBFAEE22C}" dt="2021-06-14T14:07:09.154" v="9172" actId="14100"/>
        <pc:sldMkLst>
          <pc:docMk/>
          <pc:sldMk cId="2756064773" sldId="285"/>
        </pc:sldMkLst>
        <pc:spChg chg="mod">
          <ac:chgData name="Alexandre de Andrade" userId="a7900b3e40a25e38" providerId="LiveId" clId="{D14273FA-1E7B-486E-A827-C4DCBFAEE22C}" dt="2021-06-14T14:07:09.154" v="9172" actId="14100"/>
          <ac:spMkLst>
            <pc:docMk/>
            <pc:sldMk cId="2756064773" sldId="285"/>
            <ac:spMk id="7" creationId="{18DB140A-D9BC-4EE9-8538-21F79253244F}"/>
          </ac:spMkLst>
        </pc:spChg>
        <pc:spChg chg="del">
          <ac:chgData name="Alexandre de Andrade" userId="a7900b3e40a25e38" providerId="LiveId" clId="{D14273FA-1E7B-486E-A827-C4DCBFAEE22C}" dt="2021-06-09T14:49:25.432" v="826" actId="478"/>
          <ac:spMkLst>
            <pc:docMk/>
            <pc:sldMk cId="2756064773" sldId="285"/>
            <ac:spMk id="11" creationId="{01DC761D-D127-461D-B9E7-3BB08CA6C0F5}"/>
          </ac:spMkLst>
        </pc:spChg>
        <pc:picChg chg="del">
          <ac:chgData name="Alexandre de Andrade" userId="a7900b3e40a25e38" providerId="LiveId" clId="{D14273FA-1E7B-486E-A827-C4DCBFAEE22C}" dt="2021-06-09T14:49:20.421" v="825" actId="478"/>
          <ac:picMkLst>
            <pc:docMk/>
            <pc:sldMk cId="2756064773" sldId="285"/>
            <ac:picMk id="2" creationId="{654F25BB-1AF2-4374-BB1C-7822DCFEDACD}"/>
          </ac:picMkLst>
        </pc:picChg>
        <pc:picChg chg="del">
          <ac:chgData name="Alexandre de Andrade" userId="a7900b3e40a25e38" providerId="LiveId" clId="{D14273FA-1E7B-486E-A827-C4DCBFAEE22C}" dt="2021-06-09T14:50:22.265" v="846" actId="478"/>
          <ac:picMkLst>
            <pc:docMk/>
            <pc:sldMk cId="2756064773" sldId="285"/>
            <ac:picMk id="15" creationId="{426DF70D-8137-43F6-8FAE-09A9FEEA3C0A}"/>
          </ac:picMkLst>
        </pc:picChg>
        <pc:cxnChg chg="del">
          <ac:chgData name="Alexandre de Andrade" userId="a7900b3e40a25e38" providerId="LiveId" clId="{D14273FA-1E7B-486E-A827-C4DCBFAEE22C}" dt="2021-06-09T14:50:22.265" v="846" actId="478"/>
          <ac:cxnSpMkLst>
            <pc:docMk/>
            <pc:sldMk cId="2756064773" sldId="285"/>
            <ac:cxnSpMk id="8" creationId="{6BBC179B-6610-4851-BE12-8D8F7997AE66}"/>
          </ac:cxnSpMkLst>
        </pc:cxnChg>
      </pc:sldChg>
      <pc:sldChg chg="addSp delSp modSp add mod ord">
        <pc:chgData name="Alexandre de Andrade" userId="a7900b3e40a25e38" providerId="LiveId" clId="{D14273FA-1E7B-486E-A827-C4DCBFAEE22C}" dt="2021-06-11T13:50:27.333" v="6687" actId="14100"/>
        <pc:sldMkLst>
          <pc:docMk/>
          <pc:sldMk cId="3415770582" sldId="286"/>
        </pc:sldMkLst>
        <pc:spChg chg="mod">
          <ac:chgData name="Alexandre de Andrade" userId="a7900b3e40a25e38" providerId="LiveId" clId="{D14273FA-1E7B-486E-A827-C4DCBFAEE22C}" dt="2021-06-11T13:30:45.813" v="6372" actId="20577"/>
          <ac:spMkLst>
            <pc:docMk/>
            <pc:sldMk cId="3415770582" sldId="286"/>
            <ac:spMk id="7" creationId="{18DB140A-D9BC-4EE9-8538-21F79253244F}"/>
          </ac:spMkLst>
        </pc:spChg>
        <pc:spChg chg="del mod">
          <ac:chgData name="Alexandre de Andrade" userId="a7900b3e40a25e38" providerId="LiveId" clId="{D14273FA-1E7B-486E-A827-C4DCBFAEE22C}" dt="2021-06-11T13:30:51.150" v="6373" actId="478"/>
          <ac:spMkLst>
            <pc:docMk/>
            <pc:sldMk cId="3415770582" sldId="286"/>
            <ac:spMk id="11" creationId="{01DC761D-D127-461D-B9E7-3BB08CA6C0F5}"/>
          </ac:spMkLst>
        </pc:spChg>
        <pc:spChg chg="add del mod">
          <ac:chgData name="Alexandre de Andrade" userId="a7900b3e40a25e38" providerId="LiveId" clId="{D14273FA-1E7B-486E-A827-C4DCBFAEE22C}" dt="2021-06-11T13:50:10.795" v="6684" actId="478"/>
          <ac:spMkLst>
            <pc:docMk/>
            <pc:sldMk cId="3415770582" sldId="286"/>
            <ac:spMk id="13" creationId="{8F23870B-133B-48AF-B5A7-1A98D8E7B817}"/>
          </ac:spMkLst>
        </pc:spChg>
        <pc:spChg chg="add mod">
          <ac:chgData name="Alexandre de Andrade" userId="a7900b3e40a25e38" providerId="LiveId" clId="{D14273FA-1E7B-486E-A827-C4DCBFAEE22C}" dt="2021-06-11T13:50:27.333" v="6687" actId="14100"/>
          <ac:spMkLst>
            <pc:docMk/>
            <pc:sldMk cId="3415770582" sldId="286"/>
            <ac:spMk id="18" creationId="{A98B8394-4339-43E5-B24A-8B8A4BF3D3A2}"/>
          </ac:spMkLst>
        </pc:spChg>
        <pc:grpChg chg="add del mod">
          <ac:chgData name="Alexandre de Andrade" userId="a7900b3e40a25e38" providerId="LiveId" clId="{D14273FA-1E7B-486E-A827-C4DCBFAEE22C}" dt="2021-06-11T13:31:55.721" v="6383" actId="165"/>
          <ac:grpSpMkLst>
            <pc:docMk/>
            <pc:sldMk cId="3415770582" sldId="286"/>
            <ac:grpSpMk id="9" creationId="{69FA8DB4-EFD5-4923-B3DE-72813EC28F98}"/>
          </ac:grpSpMkLst>
        </pc:grpChg>
        <pc:grpChg chg="add mod">
          <ac:chgData name="Alexandre de Andrade" userId="a7900b3e40a25e38" providerId="LiveId" clId="{D14273FA-1E7B-486E-A827-C4DCBFAEE22C}" dt="2021-06-11T13:32:15.808" v="6395" actId="1036"/>
          <ac:grpSpMkLst>
            <pc:docMk/>
            <pc:sldMk cId="3415770582" sldId="286"/>
            <ac:grpSpMk id="12" creationId="{9ACB77A4-DE07-4581-9EA3-65C0565D120A}"/>
          </ac:grpSpMkLst>
        </pc:grpChg>
        <pc:picChg chg="del mod">
          <ac:chgData name="Alexandre de Andrade" userId="a7900b3e40a25e38" providerId="LiveId" clId="{D14273FA-1E7B-486E-A827-C4DCBFAEE22C}" dt="2021-06-11T13:28:32.241" v="6275" actId="478"/>
          <ac:picMkLst>
            <pc:docMk/>
            <pc:sldMk cId="3415770582" sldId="286"/>
            <ac:picMk id="2" creationId="{654F25BB-1AF2-4374-BB1C-7822DCFEDACD}"/>
          </ac:picMkLst>
        </pc:picChg>
        <pc:picChg chg="add mod topLvl modCrop">
          <ac:chgData name="Alexandre de Andrade" userId="a7900b3e40a25e38" providerId="LiveId" clId="{D14273FA-1E7B-486E-A827-C4DCBFAEE22C}" dt="2021-06-11T13:32:09.858" v="6390" actId="164"/>
          <ac:picMkLst>
            <pc:docMk/>
            <pc:sldMk cId="3415770582" sldId="286"/>
            <ac:picMk id="4" creationId="{ADD8050C-C257-4618-8C5F-B244D9CF1F2D}"/>
          </ac:picMkLst>
        </pc:picChg>
        <pc:picChg chg="add mod topLvl modCrop">
          <ac:chgData name="Alexandre de Andrade" userId="a7900b3e40a25e38" providerId="LiveId" clId="{D14273FA-1E7B-486E-A827-C4DCBFAEE22C}" dt="2021-06-11T13:32:09.858" v="6390" actId="164"/>
          <ac:picMkLst>
            <pc:docMk/>
            <pc:sldMk cId="3415770582" sldId="286"/>
            <ac:picMk id="6" creationId="{E54DBA81-41FC-4F8D-ACDE-6E7CE8ACA23A}"/>
          </ac:picMkLst>
        </pc:picChg>
      </pc:sldChg>
      <pc:sldChg chg="addSp delSp modSp add mod">
        <pc:chgData name="Alexandre de Andrade" userId="a7900b3e40a25e38" providerId="LiveId" clId="{D14273FA-1E7B-486E-A827-C4DCBFAEE22C}" dt="2021-06-11T13:48:56.705" v="6640" actId="14100"/>
        <pc:sldMkLst>
          <pc:docMk/>
          <pc:sldMk cId="3018788083" sldId="287"/>
        </pc:sldMkLst>
        <pc:spChg chg="mod">
          <ac:chgData name="Alexandre de Andrade" userId="a7900b3e40a25e38" providerId="LiveId" clId="{D14273FA-1E7B-486E-A827-C4DCBFAEE22C}" dt="2021-06-11T13:33:44.859" v="6412"/>
          <ac:spMkLst>
            <pc:docMk/>
            <pc:sldMk cId="3018788083" sldId="287"/>
            <ac:spMk id="7" creationId="{18DB140A-D9BC-4EE9-8538-21F79253244F}"/>
          </ac:spMkLst>
        </pc:spChg>
        <pc:spChg chg="del">
          <ac:chgData name="Alexandre de Andrade" userId="a7900b3e40a25e38" providerId="LiveId" clId="{D14273FA-1E7B-486E-A827-C4DCBFAEE22C}" dt="2021-06-11T13:34:21.415" v="6413" actId="478"/>
          <ac:spMkLst>
            <pc:docMk/>
            <pc:sldMk cId="3018788083" sldId="287"/>
            <ac:spMk id="11" creationId="{01DC761D-D127-461D-B9E7-3BB08CA6C0F5}"/>
          </ac:spMkLst>
        </pc:spChg>
        <pc:spChg chg="add del mod">
          <ac:chgData name="Alexandre de Andrade" userId="a7900b3e40a25e38" providerId="LiveId" clId="{D14273FA-1E7B-486E-A827-C4DCBFAEE22C}" dt="2021-06-11T13:48:49.609" v="6638" actId="478"/>
          <ac:spMkLst>
            <pc:docMk/>
            <pc:sldMk cId="3018788083" sldId="287"/>
            <ac:spMk id="13" creationId="{E5994064-A871-47A7-A410-88806DB2148F}"/>
          </ac:spMkLst>
        </pc:spChg>
        <pc:spChg chg="add mod">
          <ac:chgData name="Alexandre de Andrade" userId="a7900b3e40a25e38" providerId="LiveId" clId="{D14273FA-1E7B-486E-A827-C4DCBFAEE22C}" dt="2021-06-11T13:48:56.705" v="6640" actId="14100"/>
          <ac:spMkLst>
            <pc:docMk/>
            <pc:sldMk cId="3018788083" sldId="287"/>
            <ac:spMk id="14" creationId="{8A67F47F-0FA6-4123-955F-691E23E505A9}"/>
          </ac:spMkLst>
        </pc:spChg>
        <pc:picChg chg="del mod modCrop">
          <ac:chgData name="Alexandre de Andrade" userId="a7900b3e40a25e38" providerId="LiveId" clId="{D14273FA-1E7B-486E-A827-C4DCBFAEE22C}" dt="2021-06-11T13:34:25.761" v="6414" actId="478"/>
          <ac:picMkLst>
            <pc:docMk/>
            <pc:sldMk cId="3018788083" sldId="287"/>
            <ac:picMk id="2" creationId="{654F25BB-1AF2-4374-BB1C-7822DCFEDACD}"/>
          </ac:picMkLst>
        </pc:picChg>
        <pc:picChg chg="add mod modCrop">
          <ac:chgData name="Alexandre de Andrade" userId="a7900b3e40a25e38" providerId="LiveId" clId="{D14273FA-1E7B-486E-A827-C4DCBFAEE22C}" dt="2021-06-11T13:35:16.198" v="6421" actId="732"/>
          <ac:picMkLst>
            <pc:docMk/>
            <pc:sldMk cId="3018788083" sldId="287"/>
            <ac:picMk id="4" creationId="{CC01A645-7723-49BA-957E-9025F6FB9E5A}"/>
          </ac:picMkLst>
        </pc:picChg>
      </pc:sldChg>
      <pc:sldChg chg="addSp delSp modSp add mod">
        <pc:chgData name="Alexandre de Andrade" userId="a7900b3e40a25e38" providerId="LiveId" clId="{D14273FA-1E7B-486E-A827-C4DCBFAEE22C}" dt="2021-06-11T15:01:29.417" v="8407"/>
        <pc:sldMkLst>
          <pc:docMk/>
          <pc:sldMk cId="3711119468" sldId="288"/>
        </pc:sldMkLst>
        <pc:spChg chg="del mod">
          <ac:chgData name="Alexandre de Andrade" userId="a7900b3e40a25e38" providerId="LiveId" clId="{D14273FA-1E7B-486E-A827-C4DCBFAEE22C}" dt="2021-06-11T15:01:06.570" v="8403" actId="478"/>
          <ac:spMkLst>
            <pc:docMk/>
            <pc:sldMk cId="3711119468" sldId="288"/>
            <ac:spMk id="7" creationId="{18DB140A-D9BC-4EE9-8538-21F79253244F}"/>
          </ac:spMkLst>
        </pc:spChg>
        <pc:spChg chg="del">
          <ac:chgData name="Alexandre de Andrade" userId="a7900b3e40a25e38" providerId="LiveId" clId="{D14273FA-1E7B-486E-A827-C4DCBFAEE22C}" dt="2021-06-11T15:01:06.570" v="8403" actId="478"/>
          <ac:spMkLst>
            <pc:docMk/>
            <pc:sldMk cId="3711119468" sldId="288"/>
            <ac:spMk id="11" creationId="{01DC761D-D127-461D-B9E7-3BB08CA6C0F5}"/>
          </ac:spMkLst>
        </pc:spChg>
        <pc:spChg chg="add mod">
          <ac:chgData name="Alexandre de Andrade" userId="a7900b3e40a25e38" providerId="LiveId" clId="{D14273FA-1E7B-486E-A827-C4DCBFAEE22C}" dt="2021-06-11T15:01:29.417" v="8407"/>
          <ac:spMkLst>
            <pc:docMk/>
            <pc:sldMk cId="3711119468" sldId="288"/>
            <ac:spMk id="13" creationId="{C7EA43DF-4A09-4E35-9AD5-A17D8DC1046E}"/>
          </ac:spMkLst>
        </pc:spChg>
        <pc:spChg chg="add mod">
          <ac:chgData name="Alexandre de Andrade" userId="a7900b3e40a25e38" providerId="LiveId" clId="{D14273FA-1E7B-486E-A827-C4DCBFAEE22C}" dt="2021-06-11T15:01:29.417" v="8407"/>
          <ac:spMkLst>
            <pc:docMk/>
            <pc:sldMk cId="3711119468" sldId="288"/>
            <ac:spMk id="14" creationId="{D490A9C5-A0A5-4F17-8220-A0C876EB3C7C}"/>
          </ac:spMkLst>
        </pc:spChg>
        <pc:grpChg chg="add mod">
          <ac:chgData name="Alexandre de Andrade" userId="a7900b3e40a25e38" providerId="LiveId" clId="{D14273FA-1E7B-486E-A827-C4DCBFAEE22C}" dt="2021-06-09T18:06:52.681" v="970" actId="1035"/>
          <ac:grpSpMkLst>
            <pc:docMk/>
            <pc:sldMk cId="3711119468" sldId="288"/>
            <ac:grpSpMk id="2" creationId="{F1D71BC7-A520-4911-B982-C72E91FDB7DA}"/>
          </ac:grpSpMkLst>
        </pc:grpChg>
        <pc:picChg chg="mod modCrop">
          <ac:chgData name="Alexandre de Andrade" userId="a7900b3e40a25e38" providerId="LiveId" clId="{D14273FA-1E7B-486E-A827-C4DCBFAEE22C}" dt="2021-06-09T18:06:48.772" v="963" actId="164"/>
          <ac:picMkLst>
            <pc:docMk/>
            <pc:sldMk cId="3711119468" sldId="288"/>
            <ac:picMk id="3" creationId="{C1BF0C0C-AD73-44C8-95F9-2C9E50035CF9}"/>
          </ac:picMkLst>
        </pc:picChg>
        <pc:picChg chg="add mod modCrop">
          <ac:chgData name="Alexandre de Andrade" userId="a7900b3e40a25e38" providerId="LiveId" clId="{D14273FA-1E7B-486E-A827-C4DCBFAEE22C}" dt="2021-06-09T18:06:48.772" v="963" actId="164"/>
          <ac:picMkLst>
            <pc:docMk/>
            <pc:sldMk cId="3711119468" sldId="288"/>
            <ac:picMk id="12" creationId="{30DA72B6-3681-4BBD-8E6E-7EDEE85093C0}"/>
          </ac:picMkLst>
        </pc:picChg>
      </pc:sldChg>
      <pc:sldChg chg="addSp delSp modSp add mod">
        <pc:chgData name="Alexandre de Andrade" userId="a7900b3e40a25e38" providerId="LiveId" clId="{D14273FA-1E7B-486E-A827-C4DCBFAEE22C}" dt="2021-06-11T15:01:31.597" v="8408"/>
        <pc:sldMkLst>
          <pc:docMk/>
          <pc:sldMk cId="84013879" sldId="289"/>
        </pc:sldMkLst>
        <pc:spChg chg="add mod">
          <ac:chgData name="Alexandre de Andrade" userId="a7900b3e40a25e38" providerId="LiveId" clId="{D14273FA-1E7B-486E-A827-C4DCBFAEE22C}" dt="2021-06-10T15:08:36.294" v="2532" actId="113"/>
          <ac:spMkLst>
            <pc:docMk/>
            <pc:sldMk cId="84013879" sldId="289"/>
            <ac:spMk id="4" creationId="{F83870D3-ABE8-4DBF-9C4F-25C695007A95}"/>
          </ac:spMkLst>
        </pc:spChg>
        <pc:spChg chg="del mod">
          <ac:chgData name="Alexandre de Andrade" userId="a7900b3e40a25e38" providerId="LiveId" clId="{D14273FA-1E7B-486E-A827-C4DCBFAEE22C}" dt="2021-06-11T15:01:11.284" v="8404" actId="478"/>
          <ac:spMkLst>
            <pc:docMk/>
            <pc:sldMk cId="84013879" sldId="289"/>
            <ac:spMk id="7" creationId="{18DB140A-D9BC-4EE9-8538-21F79253244F}"/>
          </ac:spMkLst>
        </pc:spChg>
        <pc:spChg chg="del">
          <ac:chgData name="Alexandre de Andrade" userId="a7900b3e40a25e38" providerId="LiveId" clId="{D14273FA-1E7B-486E-A827-C4DCBFAEE22C}" dt="2021-06-11T15:01:11.284" v="8404" actId="478"/>
          <ac:spMkLst>
            <pc:docMk/>
            <pc:sldMk cId="84013879" sldId="289"/>
            <ac:spMk id="11" creationId="{01DC761D-D127-461D-B9E7-3BB08CA6C0F5}"/>
          </ac:spMkLst>
        </pc:spChg>
        <pc:spChg chg="add mod">
          <ac:chgData name="Alexandre de Andrade" userId="a7900b3e40a25e38" providerId="LiveId" clId="{D14273FA-1E7B-486E-A827-C4DCBFAEE22C}" dt="2021-06-11T15:01:31.597" v="8408"/>
          <ac:spMkLst>
            <pc:docMk/>
            <pc:sldMk cId="84013879" sldId="289"/>
            <ac:spMk id="14" creationId="{B88507DA-3CC8-4FB8-B022-28D29A7E1703}"/>
          </ac:spMkLst>
        </pc:spChg>
        <pc:spChg chg="add mod">
          <ac:chgData name="Alexandre de Andrade" userId="a7900b3e40a25e38" providerId="LiveId" clId="{D14273FA-1E7B-486E-A827-C4DCBFAEE22C}" dt="2021-06-11T15:01:31.597" v="8408"/>
          <ac:spMkLst>
            <pc:docMk/>
            <pc:sldMk cId="84013879" sldId="289"/>
            <ac:spMk id="16" creationId="{803F01FE-FC32-48FF-8F8B-5C66ABEEAA6B}"/>
          </ac:spMkLst>
        </pc:spChg>
      </pc:sldChg>
      <pc:sldChg chg="addSp delSp modSp add mod">
        <pc:chgData name="Alexandre de Andrade" userId="a7900b3e40a25e38" providerId="LiveId" clId="{D14273FA-1E7B-486E-A827-C4DCBFAEE22C}" dt="2021-06-11T15:01:33.638" v="8409"/>
        <pc:sldMkLst>
          <pc:docMk/>
          <pc:sldMk cId="2053501624" sldId="290"/>
        </pc:sldMkLst>
        <pc:spChg chg="del mod">
          <ac:chgData name="Alexandre de Andrade" userId="a7900b3e40a25e38" providerId="LiveId" clId="{D14273FA-1E7B-486E-A827-C4DCBFAEE22C}" dt="2021-06-11T15:01:16.680" v="8405" actId="478"/>
          <ac:spMkLst>
            <pc:docMk/>
            <pc:sldMk cId="2053501624" sldId="290"/>
            <ac:spMk id="7" creationId="{18DB140A-D9BC-4EE9-8538-21F79253244F}"/>
          </ac:spMkLst>
        </pc:spChg>
        <pc:spChg chg="del">
          <ac:chgData name="Alexandre de Andrade" userId="a7900b3e40a25e38" providerId="LiveId" clId="{D14273FA-1E7B-486E-A827-C4DCBFAEE22C}" dt="2021-06-11T15:01:16.680" v="8405" actId="478"/>
          <ac:spMkLst>
            <pc:docMk/>
            <pc:sldMk cId="2053501624" sldId="290"/>
            <ac:spMk id="11" creationId="{01DC761D-D127-461D-B9E7-3BB08CA6C0F5}"/>
          </ac:spMkLst>
        </pc:spChg>
        <pc:spChg chg="add mod">
          <ac:chgData name="Alexandre de Andrade" userId="a7900b3e40a25e38" providerId="LiveId" clId="{D14273FA-1E7B-486E-A827-C4DCBFAEE22C}" dt="2021-06-10T15:08:42.364" v="2533" actId="113"/>
          <ac:spMkLst>
            <pc:docMk/>
            <pc:sldMk cId="2053501624" sldId="290"/>
            <ac:spMk id="13" creationId="{0A32CE71-A005-471C-AF9E-F8201EEE1207}"/>
          </ac:spMkLst>
        </pc:spChg>
        <pc:spChg chg="add mod">
          <ac:chgData name="Alexandre de Andrade" userId="a7900b3e40a25e38" providerId="LiveId" clId="{D14273FA-1E7B-486E-A827-C4DCBFAEE22C}" dt="2021-06-09T18:14:04.911" v="1070" actId="14100"/>
          <ac:spMkLst>
            <pc:docMk/>
            <pc:sldMk cId="2053501624" sldId="290"/>
            <ac:spMk id="14" creationId="{6F058750-7B08-4156-A0FD-CCD7FD101D45}"/>
          </ac:spMkLst>
        </pc:spChg>
        <pc:spChg chg="add mod">
          <ac:chgData name="Alexandre de Andrade" userId="a7900b3e40a25e38" providerId="LiveId" clId="{D14273FA-1E7B-486E-A827-C4DCBFAEE22C}" dt="2021-06-11T15:01:33.638" v="8409"/>
          <ac:spMkLst>
            <pc:docMk/>
            <pc:sldMk cId="2053501624" sldId="290"/>
            <ac:spMk id="16" creationId="{5BCC6E3F-1F6D-4ED2-98B6-2DB6F8901F94}"/>
          </ac:spMkLst>
        </pc:spChg>
        <pc:spChg chg="add mod">
          <ac:chgData name="Alexandre de Andrade" userId="a7900b3e40a25e38" providerId="LiveId" clId="{D14273FA-1E7B-486E-A827-C4DCBFAEE22C}" dt="2021-06-11T15:01:33.638" v="8409"/>
          <ac:spMkLst>
            <pc:docMk/>
            <pc:sldMk cId="2053501624" sldId="290"/>
            <ac:spMk id="17" creationId="{80EE6416-652B-49F3-9BEA-C16851D0BADA}"/>
          </ac:spMkLst>
        </pc:spChg>
      </pc:sldChg>
      <pc:sldChg chg="addSp delSp modSp add mod">
        <pc:chgData name="Alexandre de Andrade" userId="a7900b3e40a25e38" providerId="LiveId" clId="{D14273FA-1E7B-486E-A827-C4DCBFAEE22C}" dt="2021-06-11T15:01:35.863" v="8410"/>
        <pc:sldMkLst>
          <pc:docMk/>
          <pc:sldMk cId="3660558591" sldId="291"/>
        </pc:sldMkLst>
        <pc:spChg chg="del mod">
          <ac:chgData name="Alexandre de Andrade" userId="a7900b3e40a25e38" providerId="LiveId" clId="{D14273FA-1E7B-486E-A827-C4DCBFAEE22C}" dt="2021-06-11T15:01:21.456" v="8406" actId="478"/>
          <ac:spMkLst>
            <pc:docMk/>
            <pc:sldMk cId="3660558591" sldId="291"/>
            <ac:spMk id="7" creationId="{18DB140A-D9BC-4EE9-8538-21F79253244F}"/>
          </ac:spMkLst>
        </pc:spChg>
        <pc:spChg chg="del">
          <ac:chgData name="Alexandre de Andrade" userId="a7900b3e40a25e38" providerId="LiveId" clId="{D14273FA-1E7B-486E-A827-C4DCBFAEE22C}" dt="2021-06-11T15:01:21.456" v="8406" actId="478"/>
          <ac:spMkLst>
            <pc:docMk/>
            <pc:sldMk cId="3660558591" sldId="291"/>
            <ac:spMk id="11" creationId="{01DC761D-D127-461D-B9E7-3BB08CA6C0F5}"/>
          </ac:spMkLst>
        </pc:spChg>
        <pc:spChg chg="add mod">
          <ac:chgData name="Alexandre de Andrade" userId="a7900b3e40a25e38" providerId="LiveId" clId="{D14273FA-1E7B-486E-A827-C4DCBFAEE22C}" dt="2021-06-10T15:08:52.564" v="2534" actId="113"/>
          <ac:spMkLst>
            <pc:docMk/>
            <pc:sldMk cId="3660558591" sldId="291"/>
            <ac:spMk id="13" creationId="{7F8D5D92-B616-4EDF-AF26-5E202B761BF2}"/>
          </ac:spMkLst>
        </pc:spChg>
        <pc:spChg chg="add mod">
          <ac:chgData name="Alexandre de Andrade" userId="a7900b3e40a25e38" providerId="LiveId" clId="{D14273FA-1E7B-486E-A827-C4DCBFAEE22C}" dt="2021-06-09T18:16:20.456" v="1232" actId="1036"/>
          <ac:spMkLst>
            <pc:docMk/>
            <pc:sldMk cId="3660558591" sldId="291"/>
            <ac:spMk id="14" creationId="{209F17D5-88EE-4002-BF1B-F8AE90C53F96}"/>
          </ac:spMkLst>
        </pc:spChg>
        <pc:spChg chg="add mod">
          <ac:chgData name="Alexandre de Andrade" userId="a7900b3e40a25e38" providerId="LiveId" clId="{D14273FA-1E7B-486E-A827-C4DCBFAEE22C}" dt="2021-06-11T15:01:35.863" v="8410"/>
          <ac:spMkLst>
            <pc:docMk/>
            <pc:sldMk cId="3660558591" sldId="291"/>
            <ac:spMk id="16" creationId="{5DEC5BE7-7322-4D64-AB8C-64E0F07D7035}"/>
          </ac:spMkLst>
        </pc:spChg>
        <pc:spChg chg="add mod">
          <ac:chgData name="Alexandre de Andrade" userId="a7900b3e40a25e38" providerId="LiveId" clId="{D14273FA-1E7B-486E-A827-C4DCBFAEE22C}" dt="2021-06-11T15:01:35.863" v="8410"/>
          <ac:spMkLst>
            <pc:docMk/>
            <pc:sldMk cId="3660558591" sldId="291"/>
            <ac:spMk id="17" creationId="{FB73557C-8BF6-4291-81E6-BE7D6C030A15}"/>
          </ac:spMkLst>
        </pc:spChg>
      </pc:sldChg>
      <pc:sldChg chg="modSp add mod ord">
        <pc:chgData name="Alexandre de Andrade" userId="a7900b3e40a25e38" providerId="LiveId" clId="{D14273FA-1E7B-486E-A827-C4DCBFAEE22C}" dt="2021-06-14T13:12:05.327" v="9171" actId="20577"/>
        <pc:sldMkLst>
          <pc:docMk/>
          <pc:sldMk cId="671852479" sldId="292"/>
        </pc:sldMkLst>
        <pc:spChg chg="mod">
          <ac:chgData name="Alexandre de Andrade" userId="a7900b3e40a25e38" providerId="LiveId" clId="{D14273FA-1E7B-486E-A827-C4DCBFAEE22C}" dt="2021-06-14T13:12:05.327" v="9171" actId="20577"/>
          <ac:spMkLst>
            <pc:docMk/>
            <pc:sldMk cId="671852479" sldId="292"/>
            <ac:spMk id="11" creationId="{01DC761D-D127-461D-B9E7-3BB08CA6C0F5}"/>
          </ac:spMkLst>
        </pc:spChg>
      </pc:sldChg>
      <pc:sldChg chg="modSp add mod">
        <pc:chgData name="Alexandre de Andrade" userId="a7900b3e40a25e38" providerId="LiveId" clId="{D14273FA-1E7B-486E-A827-C4DCBFAEE22C}" dt="2021-06-17T19:31:56.592" v="9184" actId="20577"/>
        <pc:sldMkLst>
          <pc:docMk/>
          <pc:sldMk cId="1089294255" sldId="293"/>
        </pc:sldMkLst>
        <pc:spChg chg="mod">
          <ac:chgData name="Alexandre de Andrade" userId="a7900b3e40a25e38" providerId="LiveId" clId="{D14273FA-1E7B-486E-A827-C4DCBFAEE22C}" dt="2021-06-17T19:31:56.592" v="9184" actId="20577"/>
          <ac:spMkLst>
            <pc:docMk/>
            <pc:sldMk cId="1089294255" sldId="293"/>
            <ac:spMk id="11" creationId="{01DC761D-D127-461D-B9E7-3BB08CA6C0F5}"/>
          </ac:spMkLst>
        </pc:spChg>
      </pc:sldChg>
      <pc:sldChg chg="addSp modSp add mod ord">
        <pc:chgData name="Alexandre de Andrade" userId="a7900b3e40a25e38" providerId="LiveId" clId="{D14273FA-1E7B-486E-A827-C4DCBFAEE22C}" dt="2021-06-10T15:12:59.628" v="2739" actId="1036"/>
        <pc:sldMkLst>
          <pc:docMk/>
          <pc:sldMk cId="1371995689" sldId="294"/>
        </pc:sldMkLst>
        <pc:spChg chg="mod">
          <ac:chgData name="Alexandre de Andrade" userId="a7900b3e40a25e38" providerId="LiveId" clId="{D14273FA-1E7B-486E-A827-C4DCBFAEE22C}" dt="2021-06-10T15:11:40.686" v="2669" actId="1035"/>
          <ac:spMkLst>
            <pc:docMk/>
            <pc:sldMk cId="1371995689" sldId="294"/>
            <ac:spMk id="11" creationId="{01DC761D-D127-461D-B9E7-3BB08CA6C0F5}"/>
          </ac:spMkLst>
        </pc:spChg>
        <pc:picChg chg="add mod">
          <ac:chgData name="Alexandre de Andrade" userId="a7900b3e40a25e38" providerId="LiveId" clId="{D14273FA-1E7B-486E-A827-C4DCBFAEE22C}" dt="2021-06-10T15:12:59.628" v="2739" actId="1036"/>
          <ac:picMkLst>
            <pc:docMk/>
            <pc:sldMk cId="1371995689" sldId="294"/>
            <ac:picMk id="2" creationId="{130FF0D1-8273-450F-BCD6-43D4998349DF}"/>
          </ac:picMkLst>
        </pc:picChg>
      </pc:sldChg>
      <pc:sldChg chg="addSp delSp modSp add mod">
        <pc:chgData name="Alexandre de Andrade" userId="a7900b3e40a25e38" providerId="LiveId" clId="{D14273FA-1E7B-486E-A827-C4DCBFAEE22C}" dt="2021-06-11T17:25:07.252" v="8777" actId="123"/>
        <pc:sldMkLst>
          <pc:docMk/>
          <pc:sldMk cId="2927091119" sldId="295"/>
        </pc:sldMkLst>
        <pc:spChg chg="mod">
          <ac:chgData name="Alexandre de Andrade" userId="a7900b3e40a25e38" providerId="LiveId" clId="{D14273FA-1E7B-486E-A827-C4DCBFAEE22C}" dt="2021-06-11T17:25:07.252" v="8777" actId="123"/>
          <ac:spMkLst>
            <pc:docMk/>
            <pc:sldMk cId="2927091119" sldId="295"/>
            <ac:spMk id="11" creationId="{01DC761D-D127-461D-B9E7-3BB08CA6C0F5}"/>
          </ac:spMkLst>
        </pc:spChg>
        <pc:picChg chg="del">
          <ac:chgData name="Alexandre de Andrade" userId="a7900b3e40a25e38" providerId="LiveId" clId="{D14273FA-1E7B-486E-A827-C4DCBFAEE22C}" dt="2021-06-10T15:13:26.938" v="2741" actId="478"/>
          <ac:picMkLst>
            <pc:docMk/>
            <pc:sldMk cId="2927091119" sldId="295"/>
            <ac:picMk id="2" creationId="{130FF0D1-8273-450F-BCD6-43D4998349DF}"/>
          </ac:picMkLst>
        </pc:picChg>
        <pc:picChg chg="add mod">
          <ac:chgData name="Alexandre de Andrade" userId="a7900b3e40a25e38" providerId="LiveId" clId="{D14273FA-1E7B-486E-A827-C4DCBFAEE22C}" dt="2021-06-10T21:44:27.353" v="6254" actId="1076"/>
          <ac:picMkLst>
            <pc:docMk/>
            <pc:sldMk cId="2927091119" sldId="295"/>
            <ac:picMk id="4" creationId="{9A69F79E-FF28-49BA-A6FB-DABE19C67533}"/>
          </ac:picMkLst>
        </pc:picChg>
      </pc:sldChg>
      <pc:sldChg chg="addSp delSp modSp add mod delAnim modAnim">
        <pc:chgData name="Alexandre de Andrade" userId="a7900b3e40a25e38" providerId="LiveId" clId="{D14273FA-1E7B-486E-A827-C4DCBFAEE22C}" dt="2021-06-11T17:25:15.714" v="8778" actId="123"/>
        <pc:sldMkLst>
          <pc:docMk/>
          <pc:sldMk cId="3045226829" sldId="296"/>
        </pc:sldMkLst>
        <pc:spChg chg="mod">
          <ac:chgData name="Alexandre de Andrade" userId="a7900b3e40a25e38" providerId="LiveId" clId="{D14273FA-1E7B-486E-A827-C4DCBFAEE22C}" dt="2021-06-11T17:25:15.714" v="8778" actId="123"/>
          <ac:spMkLst>
            <pc:docMk/>
            <pc:sldMk cId="3045226829" sldId="296"/>
            <ac:spMk id="11" creationId="{01DC761D-D127-461D-B9E7-3BB08CA6C0F5}"/>
          </ac:spMkLst>
        </pc:spChg>
        <pc:spChg chg="mod">
          <ac:chgData name="Alexandre de Andrade" userId="a7900b3e40a25e38" providerId="LiveId" clId="{D14273FA-1E7B-486E-A827-C4DCBFAEE22C}" dt="2021-06-10T15:22:50.503" v="2747"/>
          <ac:spMkLst>
            <pc:docMk/>
            <pc:sldMk cId="3045226829" sldId="296"/>
            <ac:spMk id="14" creationId="{9CFB887B-09AC-4E0B-8F56-AE7E23DA3731}"/>
          </ac:spMkLst>
        </pc:spChg>
        <pc:spChg chg="del mod topLvl">
          <ac:chgData name="Alexandre de Andrade" userId="a7900b3e40a25e38" providerId="LiveId" clId="{D14273FA-1E7B-486E-A827-C4DCBFAEE22C}" dt="2021-06-10T16:37:56.650" v="2911" actId="478"/>
          <ac:spMkLst>
            <pc:docMk/>
            <pc:sldMk cId="3045226829" sldId="296"/>
            <ac:spMk id="17" creationId="{CF01F276-2F63-413B-854F-760BE33DF396}"/>
          </ac:spMkLst>
        </pc:spChg>
        <pc:spChg chg="mod">
          <ac:chgData name="Alexandre de Andrade" userId="a7900b3e40a25e38" providerId="LiveId" clId="{D14273FA-1E7B-486E-A827-C4DCBFAEE22C}" dt="2021-06-10T15:22:50.503" v="2747"/>
          <ac:spMkLst>
            <pc:docMk/>
            <pc:sldMk cId="3045226829" sldId="296"/>
            <ac:spMk id="21" creationId="{050419EB-11BE-454B-80D7-05AA1673CD57}"/>
          </ac:spMkLst>
        </pc:spChg>
        <pc:spChg chg="mod">
          <ac:chgData name="Alexandre de Andrade" userId="a7900b3e40a25e38" providerId="LiveId" clId="{D14273FA-1E7B-486E-A827-C4DCBFAEE22C}" dt="2021-06-10T15:22:50.503" v="2747"/>
          <ac:spMkLst>
            <pc:docMk/>
            <pc:sldMk cId="3045226829" sldId="296"/>
            <ac:spMk id="25" creationId="{CD06A77D-EC35-470F-85FC-6E84DD9E53C4}"/>
          </ac:spMkLst>
        </pc:spChg>
        <pc:spChg chg="add del mod">
          <ac:chgData name="Alexandre de Andrade" userId="a7900b3e40a25e38" providerId="LiveId" clId="{D14273FA-1E7B-486E-A827-C4DCBFAEE22C}" dt="2021-06-10T16:37:57.463" v="2912" actId="478"/>
          <ac:spMkLst>
            <pc:docMk/>
            <pc:sldMk cId="3045226829" sldId="296"/>
            <ac:spMk id="29" creationId="{5DC6E74B-AF9C-4209-B2F2-EB0C71CD9878}"/>
          </ac:spMkLst>
        </pc:spChg>
        <pc:spChg chg="add del mod">
          <ac:chgData name="Alexandre de Andrade" userId="a7900b3e40a25e38" providerId="LiveId" clId="{D14273FA-1E7B-486E-A827-C4DCBFAEE22C}" dt="2021-06-10T16:37:47.276" v="2907" actId="478"/>
          <ac:spMkLst>
            <pc:docMk/>
            <pc:sldMk cId="3045226829" sldId="296"/>
            <ac:spMk id="30" creationId="{B452B75B-D78E-4281-BBB3-76D53A47F123}"/>
          </ac:spMkLst>
        </pc:spChg>
        <pc:spChg chg="add del mod">
          <ac:chgData name="Alexandre de Andrade" userId="a7900b3e40a25e38" providerId="LiveId" clId="{D14273FA-1E7B-486E-A827-C4DCBFAEE22C}" dt="2021-06-10T16:37:47.276" v="2907" actId="478"/>
          <ac:spMkLst>
            <pc:docMk/>
            <pc:sldMk cId="3045226829" sldId="296"/>
            <ac:spMk id="31" creationId="{4B88E589-A016-4041-8003-468AB6EB5A17}"/>
          </ac:spMkLst>
        </pc:spChg>
        <pc:spChg chg="add del mod topLvl">
          <ac:chgData name="Alexandre de Andrade" userId="a7900b3e40a25e38" providerId="LiveId" clId="{D14273FA-1E7B-486E-A827-C4DCBFAEE22C}" dt="2021-06-10T16:24:03.280" v="2768" actId="478"/>
          <ac:spMkLst>
            <pc:docMk/>
            <pc:sldMk cId="3045226829" sldId="296"/>
            <ac:spMk id="34" creationId="{CB8EAE01-92A9-4FDB-88EE-E08326049E0A}"/>
          </ac:spMkLst>
        </pc:spChg>
        <pc:spChg chg="add del mod">
          <ac:chgData name="Alexandre de Andrade" userId="a7900b3e40a25e38" providerId="LiveId" clId="{D14273FA-1E7B-486E-A827-C4DCBFAEE22C}" dt="2021-06-10T16:37:47.276" v="2907" actId="478"/>
          <ac:spMkLst>
            <pc:docMk/>
            <pc:sldMk cId="3045226829" sldId="296"/>
            <ac:spMk id="35" creationId="{66BBEBE6-11CE-45F8-B714-E782FB01CB22}"/>
          </ac:spMkLst>
        </pc:spChg>
        <pc:spChg chg="add del mod topLvl">
          <ac:chgData name="Alexandre de Andrade" userId="a7900b3e40a25e38" providerId="LiveId" clId="{D14273FA-1E7B-486E-A827-C4DCBFAEE22C}" dt="2021-06-10T16:37:54.151" v="2909" actId="478"/>
          <ac:spMkLst>
            <pc:docMk/>
            <pc:sldMk cId="3045226829" sldId="296"/>
            <ac:spMk id="36" creationId="{A465D346-F14E-4F7E-866E-04D34E772D66}"/>
          </ac:spMkLst>
        </pc:spChg>
        <pc:spChg chg="del mod topLvl">
          <ac:chgData name="Alexandre de Andrade" userId="a7900b3e40a25e38" providerId="LiveId" clId="{D14273FA-1E7B-486E-A827-C4DCBFAEE22C}" dt="2021-06-10T16:29:47.808" v="2809" actId="478"/>
          <ac:spMkLst>
            <pc:docMk/>
            <pc:sldMk cId="3045226829" sldId="296"/>
            <ac:spMk id="39" creationId="{D7E4E54C-56A4-4A7B-A2A0-407EF752E158}"/>
          </ac:spMkLst>
        </pc:spChg>
        <pc:grpChg chg="add del mod">
          <ac:chgData name="Alexandre de Andrade" userId="a7900b3e40a25e38" providerId="LiveId" clId="{D14273FA-1E7B-486E-A827-C4DCBFAEE22C}" dt="2021-06-10T16:37:52.222" v="2908" actId="478"/>
          <ac:grpSpMkLst>
            <pc:docMk/>
            <pc:sldMk cId="3045226829" sldId="296"/>
            <ac:grpSpMk id="12" creationId="{27B1DBEE-99E0-457D-BBA2-608E0F47C3EC}"/>
          </ac:grpSpMkLst>
        </pc:grpChg>
        <pc:grpChg chg="add del mod">
          <ac:chgData name="Alexandre de Andrade" userId="a7900b3e40a25e38" providerId="LiveId" clId="{D14273FA-1E7B-486E-A827-C4DCBFAEE22C}" dt="2021-06-10T16:36:05.899" v="2876" actId="165"/>
          <ac:grpSpMkLst>
            <pc:docMk/>
            <pc:sldMk cId="3045226829" sldId="296"/>
            <ac:grpSpMk id="16" creationId="{7A300685-CD77-4C50-BAA4-508F6559960E}"/>
          </ac:grpSpMkLst>
        </pc:grpChg>
        <pc:grpChg chg="add del mod">
          <ac:chgData name="Alexandre de Andrade" userId="a7900b3e40a25e38" providerId="LiveId" clId="{D14273FA-1E7B-486E-A827-C4DCBFAEE22C}" dt="2021-06-10T16:37:47.276" v="2907" actId="478"/>
          <ac:grpSpMkLst>
            <pc:docMk/>
            <pc:sldMk cId="3045226829" sldId="296"/>
            <ac:grpSpMk id="19" creationId="{75E62083-3D29-4516-9CBB-C81907335FA8}"/>
          </ac:grpSpMkLst>
        </pc:grpChg>
        <pc:grpChg chg="add del mod">
          <ac:chgData name="Alexandre de Andrade" userId="a7900b3e40a25e38" providerId="LiveId" clId="{D14273FA-1E7B-486E-A827-C4DCBFAEE22C}" dt="2021-06-10T16:37:54.920" v="2910" actId="478"/>
          <ac:grpSpMkLst>
            <pc:docMk/>
            <pc:sldMk cId="3045226829" sldId="296"/>
            <ac:grpSpMk id="24" creationId="{7B47218E-C26A-4BC8-A981-517EEFCE882E}"/>
          </ac:grpSpMkLst>
        </pc:grpChg>
        <pc:grpChg chg="add del mod">
          <ac:chgData name="Alexandre de Andrade" userId="a7900b3e40a25e38" providerId="LiveId" clId="{D14273FA-1E7B-486E-A827-C4DCBFAEE22C}" dt="2021-06-10T16:23:41.902" v="2758" actId="165"/>
          <ac:grpSpMkLst>
            <pc:docMk/>
            <pc:sldMk cId="3045226829" sldId="296"/>
            <ac:grpSpMk id="32" creationId="{6625E1FC-75BD-4796-AA53-46F45DCEF8CE}"/>
          </ac:grpSpMkLst>
        </pc:grpChg>
        <pc:grpChg chg="add del mod">
          <ac:chgData name="Alexandre de Andrade" userId="a7900b3e40a25e38" providerId="LiveId" clId="{D14273FA-1E7B-486E-A827-C4DCBFAEE22C}" dt="2021-06-10T16:29:42.936" v="2807" actId="165"/>
          <ac:grpSpMkLst>
            <pc:docMk/>
            <pc:sldMk cId="3045226829" sldId="296"/>
            <ac:grpSpMk id="38" creationId="{6F785271-0314-40ED-B0B4-F92A95030CC8}"/>
          </ac:grpSpMkLst>
        </pc:grpChg>
        <pc:picChg chg="add del mod">
          <ac:chgData name="Alexandre de Andrade" userId="a7900b3e40a25e38" providerId="LiveId" clId="{D14273FA-1E7B-486E-A827-C4DCBFAEE22C}" dt="2021-06-10T16:20:02.714" v="2752" actId="478"/>
          <ac:picMkLst>
            <pc:docMk/>
            <pc:sldMk cId="3045226829" sldId="296"/>
            <ac:picMk id="3" creationId="{AB566CCA-580D-4AA5-9AF6-215D9481949D}"/>
          </ac:picMkLst>
        </pc:picChg>
        <pc:picChg chg="add del mod">
          <ac:chgData name="Alexandre de Andrade" userId="a7900b3e40a25e38" providerId="LiveId" clId="{D14273FA-1E7B-486E-A827-C4DCBFAEE22C}" dt="2021-06-10T16:20:00.724" v="2751" actId="478"/>
          <ac:picMkLst>
            <pc:docMk/>
            <pc:sldMk cId="3045226829" sldId="296"/>
            <ac:picMk id="5" creationId="{CE0F56D4-54A3-4603-BD9A-CB3ADC7E6EB5}"/>
          </ac:picMkLst>
        </pc:picChg>
        <pc:picChg chg="add del mod">
          <ac:chgData name="Alexandre de Andrade" userId="a7900b3e40a25e38" providerId="LiveId" clId="{D14273FA-1E7B-486E-A827-C4DCBFAEE22C}" dt="2021-06-10T16:37:14.369" v="2903" actId="478"/>
          <ac:picMkLst>
            <pc:docMk/>
            <pc:sldMk cId="3045226829" sldId="296"/>
            <ac:picMk id="6" creationId="{0EB3B118-4E66-4A64-833B-75F045A28E2D}"/>
          </ac:picMkLst>
        </pc:picChg>
        <pc:picChg chg="add del mod">
          <ac:chgData name="Alexandre de Andrade" userId="a7900b3e40a25e38" providerId="LiveId" clId="{D14273FA-1E7B-486E-A827-C4DCBFAEE22C}" dt="2021-06-10T16:37:47.276" v="2907" actId="478"/>
          <ac:picMkLst>
            <pc:docMk/>
            <pc:sldMk cId="3045226829" sldId="296"/>
            <ac:picMk id="9" creationId="{4E71C0C1-0ED8-4EDA-9F4A-97AAFD8C4DCB}"/>
          </ac:picMkLst>
        </pc:picChg>
        <pc:picChg chg="mod">
          <ac:chgData name="Alexandre de Andrade" userId="a7900b3e40a25e38" providerId="LiveId" clId="{D14273FA-1E7B-486E-A827-C4DCBFAEE22C}" dt="2021-06-10T16:23:16.765" v="2754" actId="14100"/>
          <ac:picMkLst>
            <pc:docMk/>
            <pc:sldMk cId="3045226829" sldId="296"/>
            <ac:picMk id="10" creationId="{BAE22777-1513-4E14-A2F5-B7D186E36866}"/>
          </ac:picMkLst>
        </pc:picChg>
        <pc:picChg chg="mod">
          <ac:chgData name="Alexandre de Andrade" userId="a7900b3e40a25e38" providerId="LiveId" clId="{D14273FA-1E7B-486E-A827-C4DCBFAEE22C}" dt="2021-06-10T15:22:50.503" v="2747"/>
          <ac:picMkLst>
            <pc:docMk/>
            <pc:sldMk cId="3045226829" sldId="296"/>
            <ac:picMk id="13" creationId="{8F779776-56E6-4537-A09C-1D70C5A30AAE}"/>
          </ac:picMkLst>
        </pc:picChg>
        <pc:picChg chg="del mod topLvl">
          <ac:chgData name="Alexandre de Andrade" userId="a7900b3e40a25e38" providerId="LiveId" clId="{D14273FA-1E7B-486E-A827-C4DCBFAEE22C}" dt="2021-06-10T16:37:47.276" v="2907" actId="478"/>
          <ac:picMkLst>
            <pc:docMk/>
            <pc:sldMk cId="3045226829" sldId="296"/>
            <ac:picMk id="18" creationId="{52E92807-A058-4AD5-9C35-46EF520E3CCA}"/>
          </ac:picMkLst>
        </pc:picChg>
        <pc:picChg chg="mod">
          <ac:chgData name="Alexandre de Andrade" userId="a7900b3e40a25e38" providerId="LiveId" clId="{D14273FA-1E7B-486E-A827-C4DCBFAEE22C}" dt="2021-06-10T15:22:50.503" v="2747"/>
          <ac:picMkLst>
            <pc:docMk/>
            <pc:sldMk cId="3045226829" sldId="296"/>
            <ac:picMk id="20" creationId="{46080CAF-3300-4527-AAA0-D0FC21B4B2A3}"/>
          </ac:picMkLst>
        </pc:picChg>
        <pc:picChg chg="mod">
          <ac:chgData name="Alexandre de Andrade" userId="a7900b3e40a25e38" providerId="LiveId" clId="{D14273FA-1E7B-486E-A827-C4DCBFAEE22C}" dt="2021-06-10T15:22:50.503" v="2747"/>
          <ac:picMkLst>
            <pc:docMk/>
            <pc:sldMk cId="3045226829" sldId="296"/>
            <ac:picMk id="26" creationId="{6D8BC514-ACD2-46C0-9771-58440173AC75}"/>
          </ac:picMkLst>
        </pc:picChg>
        <pc:picChg chg="mod">
          <ac:chgData name="Alexandre de Andrade" userId="a7900b3e40a25e38" providerId="LiveId" clId="{D14273FA-1E7B-486E-A827-C4DCBFAEE22C}" dt="2021-06-10T15:22:50.503" v="2747"/>
          <ac:picMkLst>
            <pc:docMk/>
            <pc:sldMk cId="3045226829" sldId="296"/>
            <ac:picMk id="28" creationId="{1217C58A-F15F-4A2E-874B-9EB9936C6A08}"/>
          </ac:picMkLst>
        </pc:picChg>
        <pc:picChg chg="del mod topLvl">
          <ac:chgData name="Alexandre de Andrade" userId="a7900b3e40a25e38" providerId="LiveId" clId="{D14273FA-1E7B-486E-A827-C4DCBFAEE22C}" dt="2021-06-10T16:23:44.682" v="2759" actId="478"/>
          <ac:picMkLst>
            <pc:docMk/>
            <pc:sldMk cId="3045226829" sldId="296"/>
            <ac:picMk id="33" creationId="{65F5FBCB-EE13-43C8-A0E2-EB12A06C8B40}"/>
          </ac:picMkLst>
        </pc:picChg>
        <pc:picChg chg="add del mod">
          <ac:chgData name="Alexandre de Andrade" userId="a7900b3e40a25e38" providerId="LiveId" clId="{D14273FA-1E7B-486E-A827-C4DCBFAEE22C}" dt="2021-06-10T16:27:16.026" v="2804" actId="21"/>
          <ac:picMkLst>
            <pc:docMk/>
            <pc:sldMk cId="3045226829" sldId="296"/>
            <ac:picMk id="37" creationId="{E31360E1-E1A7-4C39-8938-A374D8B17D48}"/>
          </ac:picMkLst>
        </pc:picChg>
        <pc:picChg chg="del mod topLvl">
          <ac:chgData name="Alexandre de Andrade" userId="a7900b3e40a25e38" providerId="LiveId" clId="{D14273FA-1E7B-486E-A827-C4DCBFAEE22C}" dt="2021-06-10T16:29:45.908" v="2808" actId="478"/>
          <ac:picMkLst>
            <pc:docMk/>
            <pc:sldMk cId="3045226829" sldId="296"/>
            <ac:picMk id="40" creationId="{54DCBE54-9D4E-41C2-B531-4E05320A1164}"/>
          </ac:picMkLst>
        </pc:picChg>
        <pc:picChg chg="del mod topLvl">
          <ac:chgData name="Alexandre de Andrade" userId="a7900b3e40a25e38" providerId="LiveId" clId="{D14273FA-1E7B-486E-A827-C4DCBFAEE22C}" dt="2021-06-10T16:37:47.276" v="2907" actId="478"/>
          <ac:picMkLst>
            <pc:docMk/>
            <pc:sldMk cId="3045226829" sldId="296"/>
            <ac:picMk id="41" creationId="{C6E63595-47F2-4309-8189-382B76C6EDF0}"/>
          </ac:picMkLst>
        </pc:picChg>
      </pc:sldChg>
      <pc:sldChg chg="addSp delSp modSp add mod delAnim modAnim">
        <pc:chgData name="Alexandre de Andrade" userId="a7900b3e40a25e38" providerId="LiveId" clId="{D14273FA-1E7B-486E-A827-C4DCBFAEE22C}" dt="2021-06-11T16:44:35.173" v="8505"/>
        <pc:sldMkLst>
          <pc:docMk/>
          <pc:sldMk cId="2840427700" sldId="297"/>
        </pc:sldMkLst>
        <pc:spChg chg="mod">
          <ac:chgData name="Alexandre de Andrade" userId="a7900b3e40a25e38" providerId="LiveId" clId="{D14273FA-1E7B-486E-A827-C4DCBFAEE22C}" dt="2021-06-10T16:38:20.198" v="2943" actId="20577"/>
          <ac:spMkLst>
            <pc:docMk/>
            <pc:sldMk cId="2840427700" sldId="297"/>
            <ac:spMk id="7" creationId="{18DB140A-D9BC-4EE9-8538-21F79253244F}"/>
          </ac:spMkLst>
        </pc:spChg>
        <pc:spChg chg="del">
          <ac:chgData name="Alexandre de Andrade" userId="a7900b3e40a25e38" providerId="LiveId" clId="{D14273FA-1E7B-486E-A827-C4DCBFAEE22C}" dt="2021-06-10T16:38:06.263" v="2913" actId="478"/>
          <ac:spMkLst>
            <pc:docMk/>
            <pc:sldMk cId="2840427700" sldId="297"/>
            <ac:spMk id="11" creationId="{01DC761D-D127-461D-B9E7-3BB08CA6C0F5}"/>
          </ac:spMkLst>
        </pc:spChg>
        <pc:spChg chg="mod topLvl">
          <ac:chgData name="Alexandre de Andrade" userId="a7900b3e40a25e38" providerId="LiveId" clId="{D14273FA-1E7B-486E-A827-C4DCBFAEE22C}" dt="2021-06-11T16:43:21.387" v="8491" actId="164"/>
          <ac:spMkLst>
            <pc:docMk/>
            <pc:sldMk cId="2840427700" sldId="297"/>
            <ac:spMk id="14" creationId="{9CFB887B-09AC-4E0B-8F56-AE7E23DA3731}"/>
          </ac:spMkLst>
        </pc:spChg>
        <pc:spChg chg="mod topLvl">
          <ac:chgData name="Alexandre de Andrade" userId="a7900b3e40a25e38" providerId="LiveId" clId="{D14273FA-1E7B-486E-A827-C4DCBFAEE22C}" dt="2021-06-10T17:58:15.691" v="3433" actId="164"/>
          <ac:spMkLst>
            <pc:docMk/>
            <pc:sldMk cId="2840427700" sldId="297"/>
            <ac:spMk id="17" creationId="{CF01F276-2F63-413B-854F-760BE33DF396}"/>
          </ac:spMkLst>
        </pc:spChg>
        <pc:spChg chg="mod topLvl">
          <ac:chgData name="Alexandre de Andrade" userId="a7900b3e40a25e38" providerId="LiveId" clId="{D14273FA-1E7B-486E-A827-C4DCBFAEE22C}" dt="2021-06-11T16:43:52.383" v="8495" actId="164"/>
          <ac:spMkLst>
            <pc:docMk/>
            <pc:sldMk cId="2840427700" sldId="297"/>
            <ac:spMk id="21" creationId="{050419EB-11BE-454B-80D7-05AA1673CD57}"/>
          </ac:spMkLst>
        </pc:spChg>
        <pc:spChg chg="mod topLvl">
          <ac:chgData name="Alexandre de Andrade" userId="a7900b3e40a25e38" providerId="LiveId" clId="{D14273FA-1E7B-486E-A827-C4DCBFAEE22C}" dt="2021-06-11T16:43:29.979" v="8492" actId="164"/>
          <ac:spMkLst>
            <pc:docMk/>
            <pc:sldMk cId="2840427700" sldId="297"/>
            <ac:spMk id="25" creationId="{CD06A77D-EC35-470F-85FC-6E84DD9E53C4}"/>
          </ac:spMkLst>
        </pc:spChg>
        <pc:spChg chg="del">
          <ac:chgData name="Alexandre de Andrade" userId="a7900b3e40a25e38" providerId="LiveId" clId="{D14273FA-1E7B-486E-A827-C4DCBFAEE22C}" dt="2021-06-10T16:48:00.039" v="3231" actId="478"/>
          <ac:spMkLst>
            <pc:docMk/>
            <pc:sldMk cId="2840427700" sldId="297"/>
            <ac:spMk id="29" creationId="{5DC6E74B-AF9C-4209-B2F2-EB0C71CD9878}"/>
          </ac:spMkLst>
        </pc:spChg>
        <pc:spChg chg="mod ord">
          <ac:chgData name="Alexandre de Andrade" userId="a7900b3e40a25e38" providerId="LiveId" clId="{D14273FA-1E7B-486E-A827-C4DCBFAEE22C}" dt="2021-06-11T16:44:06.141" v="8497" actId="166"/>
          <ac:spMkLst>
            <pc:docMk/>
            <pc:sldMk cId="2840427700" sldId="297"/>
            <ac:spMk id="30" creationId="{B452B75B-D78E-4281-BBB3-76D53A47F123}"/>
          </ac:spMkLst>
        </pc:spChg>
        <pc:spChg chg="del mod">
          <ac:chgData name="Alexandre de Andrade" userId="a7900b3e40a25e38" providerId="LiveId" clId="{D14273FA-1E7B-486E-A827-C4DCBFAEE22C}" dt="2021-06-10T16:49:13.443" v="3239" actId="478"/>
          <ac:spMkLst>
            <pc:docMk/>
            <pc:sldMk cId="2840427700" sldId="297"/>
            <ac:spMk id="31" creationId="{4B88E589-A016-4041-8003-468AB6EB5A17}"/>
          </ac:spMkLst>
        </pc:spChg>
        <pc:spChg chg="mod topLvl">
          <ac:chgData name="Alexandre de Andrade" userId="a7900b3e40a25e38" providerId="LiveId" clId="{D14273FA-1E7B-486E-A827-C4DCBFAEE22C}" dt="2021-06-11T16:43:45.649" v="8494" actId="164"/>
          <ac:spMkLst>
            <pc:docMk/>
            <pc:sldMk cId="2840427700" sldId="297"/>
            <ac:spMk id="34" creationId="{A35B8206-DE07-49FC-8B5E-8BB7BC54FAFB}"/>
          </ac:spMkLst>
        </pc:spChg>
        <pc:spChg chg="del mod">
          <ac:chgData name="Alexandre de Andrade" userId="a7900b3e40a25e38" providerId="LiveId" clId="{D14273FA-1E7B-486E-A827-C4DCBFAEE22C}" dt="2021-06-10T16:52:40.693" v="3297" actId="478"/>
          <ac:spMkLst>
            <pc:docMk/>
            <pc:sldMk cId="2840427700" sldId="297"/>
            <ac:spMk id="35" creationId="{66BBEBE6-11CE-45F8-B714-E782FB01CB22}"/>
          </ac:spMkLst>
        </pc:spChg>
        <pc:spChg chg="mod topLvl">
          <ac:chgData name="Alexandre de Andrade" userId="a7900b3e40a25e38" providerId="LiveId" clId="{D14273FA-1E7B-486E-A827-C4DCBFAEE22C}" dt="2021-06-11T16:43:38.259" v="8493" actId="164"/>
          <ac:spMkLst>
            <pc:docMk/>
            <pc:sldMk cId="2840427700" sldId="297"/>
            <ac:spMk id="36" creationId="{A465D346-F14E-4F7E-866E-04D34E772D66}"/>
          </ac:spMkLst>
        </pc:spChg>
        <pc:spChg chg="add del mod">
          <ac:chgData name="Alexandre de Andrade" userId="a7900b3e40a25e38" providerId="LiveId" clId="{D14273FA-1E7B-486E-A827-C4DCBFAEE22C}" dt="2021-06-10T16:52:42.874" v="3298" actId="478"/>
          <ac:spMkLst>
            <pc:docMk/>
            <pc:sldMk cId="2840427700" sldId="297"/>
            <ac:spMk id="39" creationId="{EDCA3F07-1AA9-4E82-AB9C-582DA7A89DDB}"/>
          </ac:spMkLst>
        </pc:spChg>
        <pc:spChg chg="add del mod">
          <ac:chgData name="Alexandre de Andrade" userId="a7900b3e40a25e38" providerId="LiveId" clId="{D14273FA-1E7B-486E-A827-C4DCBFAEE22C}" dt="2021-06-10T16:52:43.821" v="3299" actId="478"/>
          <ac:spMkLst>
            <pc:docMk/>
            <pc:sldMk cId="2840427700" sldId="297"/>
            <ac:spMk id="40" creationId="{E928C58B-3587-489E-9C39-C0234A852537}"/>
          </ac:spMkLst>
        </pc:spChg>
        <pc:spChg chg="add mod">
          <ac:chgData name="Alexandre de Andrade" userId="a7900b3e40a25e38" providerId="LiveId" clId="{D14273FA-1E7B-486E-A827-C4DCBFAEE22C}" dt="2021-06-11T16:43:21.387" v="8491" actId="164"/>
          <ac:spMkLst>
            <pc:docMk/>
            <pc:sldMk cId="2840427700" sldId="297"/>
            <ac:spMk id="42" creationId="{530871BA-661E-4A5E-A89D-62A440B640FE}"/>
          </ac:spMkLst>
        </pc:spChg>
        <pc:spChg chg="add mod">
          <ac:chgData name="Alexandre de Andrade" userId="a7900b3e40a25e38" providerId="LiveId" clId="{D14273FA-1E7B-486E-A827-C4DCBFAEE22C}" dt="2021-06-11T16:43:29.979" v="8492" actId="164"/>
          <ac:spMkLst>
            <pc:docMk/>
            <pc:sldMk cId="2840427700" sldId="297"/>
            <ac:spMk id="43" creationId="{634E4FB3-B4E5-4A45-9F59-0E541F70E47E}"/>
          </ac:spMkLst>
        </pc:spChg>
        <pc:spChg chg="add mod">
          <ac:chgData name="Alexandre de Andrade" userId="a7900b3e40a25e38" providerId="LiveId" clId="{D14273FA-1E7B-486E-A827-C4DCBFAEE22C}" dt="2021-06-11T16:43:38.259" v="8493" actId="164"/>
          <ac:spMkLst>
            <pc:docMk/>
            <pc:sldMk cId="2840427700" sldId="297"/>
            <ac:spMk id="44" creationId="{125D8708-04B4-4D96-86F3-7DFA5B394DED}"/>
          </ac:spMkLst>
        </pc:spChg>
        <pc:spChg chg="add mod">
          <ac:chgData name="Alexandre de Andrade" userId="a7900b3e40a25e38" providerId="LiveId" clId="{D14273FA-1E7B-486E-A827-C4DCBFAEE22C}" dt="2021-06-11T16:43:45.649" v="8494" actId="164"/>
          <ac:spMkLst>
            <pc:docMk/>
            <pc:sldMk cId="2840427700" sldId="297"/>
            <ac:spMk id="45" creationId="{D5B457B7-90EE-41B7-8A12-B26462503BEB}"/>
          </ac:spMkLst>
        </pc:spChg>
        <pc:spChg chg="add mod">
          <ac:chgData name="Alexandre de Andrade" userId="a7900b3e40a25e38" providerId="LiveId" clId="{D14273FA-1E7B-486E-A827-C4DCBFAEE22C}" dt="2021-06-11T16:43:52.383" v="8495" actId="164"/>
          <ac:spMkLst>
            <pc:docMk/>
            <pc:sldMk cId="2840427700" sldId="297"/>
            <ac:spMk id="46" creationId="{0A7899B2-440A-4E5B-8015-F02BE820A2C7}"/>
          </ac:spMkLst>
        </pc:spChg>
        <pc:spChg chg="mod">
          <ac:chgData name="Alexandre de Andrade" userId="a7900b3e40a25e38" providerId="LiveId" clId="{D14273FA-1E7B-486E-A827-C4DCBFAEE22C}" dt="2021-06-10T17:58:17.631" v="3434"/>
          <ac:spMkLst>
            <pc:docMk/>
            <pc:sldMk cId="2840427700" sldId="297"/>
            <ac:spMk id="50" creationId="{A4C8F1CF-9EE5-4329-AA7F-C0843E4CAF8D}"/>
          </ac:spMkLst>
        </pc:spChg>
        <pc:spChg chg="mod">
          <ac:chgData name="Alexandre de Andrade" userId="a7900b3e40a25e38" providerId="LiveId" clId="{D14273FA-1E7B-486E-A827-C4DCBFAEE22C}" dt="2021-06-10T17:58:23.331" v="3436"/>
          <ac:spMkLst>
            <pc:docMk/>
            <pc:sldMk cId="2840427700" sldId="297"/>
            <ac:spMk id="53" creationId="{CD1329BA-E2AC-4E0B-865A-BCE36A4F214B}"/>
          </ac:spMkLst>
        </pc:spChg>
        <pc:spChg chg="add mod">
          <ac:chgData name="Alexandre de Andrade" userId="a7900b3e40a25e38" providerId="LiveId" clId="{D14273FA-1E7B-486E-A827-C4DCBFAEE22C}" dt="2021-06-10T19:51:23.095" v="3839" actId="1037"/>
          <ac:spMkLst>
            <pc:docMk/>
            <pc:sldMk cId="2840427700" sldId="297"/>
            <ac:spMk id="55" creationId="{9AADFB45-85D0-4C6F-B7A8-A2E789957DAE}"/>
          </ac:spMkLst>
        </pc:spChg>
        <pc:spChg chg="add mod">
          <ac:chgData name="Alexandre de Andrade" userId="a7900b3e40a25e38" providerId="LiveId" clId="{D14273FA-1E7B-486E-A827-C4DCBFAEE22C}" dt="2021-06-10T19:51:23.095" v="3839" actId="1037"/>
          <ac:spMkLst>
            <pc:docMk/>
            <pc:sldMk cId="2840427700" sldId="297"/>
            <ac:spMk id="56" creationId="{8D5AEA9A-39E5-4821-A5CD-D3E1D736334C}"/>
          </ac:spMkLst>
        </pc:spChg>
        <pc:spChg chg="add mod">
          <ac:chgData name="Alexandre de Andrade" userId="a7900b3e40a25e38" providerId="LiveId" clId="{D14273FA-1E7B-486E-A827-C4DCBFAEE22C}" dt="2021-06-10T19:51:23.095" v="3839" actId="1037"/>
          <ac:spMkLst>
            <pc:docMk/>
            <pc:sldMk cId="2840427700" sldId="297"/>
            <ac:spMk id="59" creationId="{04C4CF14-3791-44E1-850E-276AA1807F86}"/>
          </ac:spMkLst>
        </pc:spChg>
        <pc:grpChg chg="add del mod">
          <ac:chgData name="Alexandre de Andrade" userId="a7900b3e40a25e38" providerId="LiveId" clId="{D14273FA-1E7B-486E-A827-C4DCBFAEE22C}" dt="2021-06-10T16:43:39.406" v="3052" actId="165"/>
          <ac:grpSpMkLst>
            <pc:docMk/>
            <pc:sldMk cId="2840427700" sldId="297"/>
            <ac:grpSpMk id="2" creationId="{1CB95134-C0B3-4340-A1D1-64515F56D2CC}"/>
          </ac:grpSpMkLst>
        </pc:grpChg>
        <pc:grpChg chg="add mod">
          <ac:chgData name="Alexandre de Andrade" userId="a7900b3e40a25e38" providerId="LiveId" clId="{D14273FA-1E7B-486E-A827-C4DCBFAEE22C}" dt="2021-06-11T16:43:21.387" v="8491" actId="164"/>
          <ac:grpSpMkLst>
            <pc:docMk/>
            <pc:sldMk cId="2840427700" sldId="297"/>
            <ac:grpSpMk id="2" creationId="{DE88CFA8-CAC1-4256-8845-03BCCB2C2734}"/>
          </ac:grpSpMkLst>
        </pc:grpChg>
        <pc:grpChg chg="add mod">
          <ac:chgData name="Alexandre de Andrade" userId="a7900b3e40a25e38" providerId="LiveId" clId="{D14273FA-1E7B-486E-A827-C4DCBFAEE22C}" dt="2021-06-11T16:43:29.979" v="8492" actId="164"/>
          <ac:grpSpMkLst>
            <pc:docMk/>
            <pc:sldMk cId="2840427700" sldId="297"/>
            <ac:grpSpMk id="3" creationId="{89135C7E-7D26-4FC4-9068-235E5AB09EF5}"/>
          </ac:grpSpMkLst>
        </pc:grpChg>
        <pc:grpChg chg="add del mod">
          <ac:chgData name="Alexandre de Andrade" userId="a7900b3e40a25e38" providerId="LiveId" clId="{D14273FA-1E7B-486E-A827-C4DCBFAEE22C}" dt="2021-06-10T16:44:06.134" v="3100" actId="165"/>
          <ac:grpSpMkLst>
            <pc:docMk/>
            <pc:sldMk cId="2840427700" sldId="297"/>
            <ac:grpSpMk id="3" creationId="{D364232B-5582-47B7-870A-E58AAB3F47C5}"/>
          </ac:grpSpMkLst>
        </pc:grpChg>
        <pc:grpChg chg="add del mod">
          <ac:chgData name="Alexandre de Andrade" userId="a7900b3e40a25e38" providerId="LiveId" clId="{D14273FA-1E7B-486E-A827-C4DCBFAEE22C}" dt="2021-06-10T16:53:41.878" v="3309" actId="165"/>
          <ac:grpSpMkLst>
            <pc:docMk/>
            <pc:sldMk cId="2840427700" sldId="297"/>
            <ac:grpSpMk id="5" creationId="{144EF934-1FAA-4EC7-B132-AF243804AF69}"/>
          </ac:grpSpMkLst>
        </pc:grpChg>
        <pc:grpChg chg="add mod">
          <ac:chgData name="Alexandre de Andrade" userId="a7900b3e40a25e38" providerId="LiveId" clId="{D14273FA-1E7B-486E-A827-C4DCBFAEE22C}" dt="2021-06-11T16:43:38.259" v="8493" actId="164"/>
          <ac:grpSpMkLst>
            <pc:docMk/>
            <pc:sldMk cId="2840427700" sldId="297"/>
            <ac:grpSpMk id="5" creationId="{FA6077DE-5395-44AB-9C86-D0F65F82219E}"/>
          </ac:grpSpMkLst>
        </pc:grpChg>
        <pc:grpChg chg="add mod">
          <ac:chgData name="Alexandre de Andrade" userId="a7900b3e40a25e38" providerId="LiveId" clId="{D14273FA-1E7B-486E-A827-C4DCBFAEE22C}" dt="2021-06-11T16:43:45.649" v="8494" actId="164"/>
          <ac:grpSpMkLst>
            <pc:docMk/>
            <pc:sldMk cId="2840427700" sldId="297"/>
            <ac:grpSpMk id="6" creationId="{77455EA5-D93E-4797-BFFF-55EC0A91F6EE}"/>
          </ac:grpSpMkLst>
        </pc:grpChg>
        <pc:grpChg chg="add del mod">
          <ac:chgData name="Alexandre de Andrade" userId="a7900b3e40a25e38" providerId="LiveId" clId="{D14273FA-1E7B-486E-A827-C4DCBFAEE22C}" dt="2021-06-10T16:53:53.688" v="3311" actId="165"/>
          <ac:grpSpMkLst>
            <pc:docMk/>
            <pc:sldMk cId="2840427700" sldId="297"/>
            <ac:grpSpMk id="6" creationId="{A5493F8A-2638-4767-9FBF-79E0AB03D7A2}"/>
          </ac:grpSpMkLst>
        </pc:grpChg>
        <pc:grpChg chg="add mod">
          <ac:chgData name="Alexandre de Andrade" userId="a7900b3e40a25e38" providerId="LiveId" clId="{D14273FA-1E7B-486E-A827-C4DCBFAEE22C}" dt="2021-06-11T16:43:52.383" v="8495" actId="164"/>
          <ac:grpSpMkLst>
            <pc:docMk/>
            <pc:sldMk cId="2840427700" sldId="297"/>
            <ac:grpSpMk id="10" creationId="{DFED9275-96E2-4F2F-8DAD-18BB9468F7F8}"/>
          </ac:grpSpMkLst>
        </pc:grpChg>
        <pc:grpChg chg="del mod">
          <ac:chgData name="Alexandre de Andrade" userId="a7900b3e40a25e38" providerId="LiveId" clId="{D14273FA-1E7B-486E-A827-C4DCBFAEE22C}" dt="2021-06-10T16:43:04.344" v="3042" actId="165"/>
          <ac:grpSpMkLst>
            <pc:docMk/>
            <pc:sldMk cId="2840427700" sldId="297"/>
            <ac:grpSpMk id="12" creationId="{27B1DBEE-99E0-457D-BBA2-608E0F47C3EC}"/>
          </ac:grpSpMkLst>
        </pc:grpChg>
        <pc:grpChg chg="add del mod">
          <ac:chgData name="Alexandre de Andrade" userId="a7900b3e40a25e38" providerId="LiveId" clId="{D14273FA-1E7B-486E-A827-C4DCBFAEE22C}" dt="2021-06-10T16:53:47.938" v="3310" actId="165"/>
          <ac:grpSpMkLst>
            <pc:docMk/>
            <pc:sldMk cId="2840427700" sldId="297"/>
            <ac:grpSpMk id="16" creationId="{4BDE5B44-1DFA-4E4A-8D6E-D9209664E22E}"/>
          </ac:grpSpMkLst>
        </pc:grpChg>
        <pc:grpChg chg="del mod">
          <ac:chgData name="Alexandre de Andrade" userId="a7900b3e40a25e38" providerId="LiveId" clId="{D14273FA-1E7B-486E-A827-C4DCBFAEE22C}" dt="2021-06-10T16:54:07.058" v="3313" actId="165"/>
          <ac:grpSpMkLst>
            <pc:docMk/>
            <pc:sldMk cId="2840427700" sldId="297"/>
            <ac:grpSpMk id="19" creationId="{75E62083-3D29-4516-9CBB-C81907335FA8}"/>
          </ac:grpSpMkLst>
        </pc:grpChg>
        <pc:grpChg chg="del">
          <ac:chgData name="Alexandre de Andrade" userId="a7900b3e40a25e38" providerId="LiveId" clId="{D14273FA-1E7B-486E-A827-C4DCBFAEE22C}" dt="2021-06-10T16:39:02.686" v="2949" actId="165"/>
          <ac:grpSpMkLst>
            <pc:docMk/>
            <pc:sldMk cId="2840427700" sldId="297"/>
            <ac:grpSpMk id="24" creationId="{7B47218E-C26A-4BC8-A981-517EEFCE882E}"/>
          </ac:grpSpMkLst>
        </pc:grpChg>
        <pc:grpChg chg="add del mod">
          <ac:chgData name="Alexandre de Andrade" userId="a7900b3e40a25e38" providerId="LiveId" clId="{D14273FA-1E7B-486E-A827-C4DCBFAEE22C}" dt="2021-06-10T16:42:11.548" v="2986" actId="165"/>
          <ac:grpSpMkLst>
            <pc:docMk/>
            <pc:sldMk cId="2840427700" sldId="297"/>
            <ac:grpSpMk id="32" creationId="{EFC7E511-8550-40ED-A9AA-3C80C47B014D}"/>
          </ac:grpSpMkLst>
        </pc:grpChg>
        <pc:grpChg chg="add del mod">
          <ac:chgData name="Alexandre de Andrade" userId="a7900b3e40a25e38" providerId="LiveId" clId="{D14273FA-1E7B-486E-A827-C4DCBFAEE22C}" dt="2021-06-10T16:53:14.029" v="3305" actId="165"/>
          <ac:grpSpMkLst>
            <pc:docMk/>
            <pc:sldMk cId="2840427700" sldId="297"/>
            <ac:grpSpMk id="37" creationId="{813B58E3-4A82-41D1-A075-A6E59BD0ADA9}"/>
          </ac:grpSpMkLst>
        </pc:grpChg>
        <pc:grpChg chg="add del mod">
          <ac:chgData name="Alexandre de Andrade" userId="a7900b3e40a25e38" providerId="LiveId" clId="{D14273FA-1E7B-486E-A827-C4DCBFAEE22C}" dt="2021-06-10T16:59:03.908" v="3422" actId="165"/>
          <ac:grpSpMkLst>
            <pc:docMk/>
            <pc:sldMk cId="2840427700" sldId="297"/>
            <ac:grpSpMk id="38" creationId="{59150C66-4C9F-417C-9817-7B619722B629}"/>
          </ac:grpSpMkLst>
        </pc:grpChg>
        <pc:grpChg chg="add del mod">
          <ac:chgData name="Alexandre de Andrade" userId="a7900b3e40a25e38" providerId="LiveId" clId="{D14273FA-1E7B-486E-A827-C4DCBFAEE22C}" dt="2021-06-10T16:54:00.128" v="3312" actId="165"/>
          <ac:grpSpMkLst>
            <pc:docMk/>
            <pc:sldMk cId="2840427700" sldId="297"/>
            <ac:grpSpMk id="47" creationId="{9B60DAF8-7B84-49D9-9073-DBB70928665F}"/>
          </ac:grpSpMkLst>
        </pc:grpChg>
        <pc:grpChg chg="add mod">
          <ac:chgData name="Alexandre de Andrade" userId="a7900b3e40a25e38" providerId="LiveId" clId="{D14273FA-1E7B-486E-A827-C4DCBFAEE22C}" dt="2021-06-11T16:43:21.387" v="8491" actId="164"/>
          <ac:grpSpMkLst>
            <pc:docMk/>
            <pc:sldMk cId="2840427700" sldId="297"/>
            <ac:grpSpMk id="48" creationId="{7EA34576-5BD0-443F-A9FA-147E30D6147C}"/>
          </ac:grpSpMkLst>
        </pc:grpChg>
        <pc:grpChg chg="add mod">
          <ac:chgData name="Alexandre de Andrade" userId="a7900b3e40a25e38" providerId="LiveId" clId="{D14273FA-1E7B-486E-A827-C4DCBFAEE22C}" dt="2021-06-11T16:43:29.979" v="8492" actId="164"/>
          <ac:grpSpMkLst>
            <pc:docMk/>
            <pc:sldMk cId="2840427700" sldId="297"/>
            <ac:grpSpMk id="49" creationId="{B5934FFF-ECD6-4810-93E5-6537CAC408C5}"/>
          </ac:grpSpMkLst>
        </pc:grpChg>
        <pc:grpChg chg="add mod">
          <ac:chgData name="Alexandre de Andrade" userId="a7900b3e40a25e38" providerId="LiveId" clId="{D14273FA-1E7B-486E-A827-C4DCBFAEE22C}" dt="2021-06-11T16:43:38.259" v="8493" actId="164"/>
          <ac:grpSpMkLst>
            <pc:docMk/>
            <pc:sldMk cId="2840427700" sldId="297"/>
            <ac:grpSpMk id="52" creationId="{C5021C2C-6D74-4D00-BD2B-05616017B98F}"/>
          </ac:grpSpMkLst>
        </pc:grpChg>
        <pc:picChg chg="add mod ord topLvl">
          <ac:chgData name="Alexandre de Andrade" userId="a7900b3e40a25e38" providerId="LiveId" clId="{D14273FA-1E7B-486E-A827-C4DCBFAEE22C}" dt="2021-06-11T16:43:45.649" v="8494" actId="164"/>
          <ac:picMkLst>
            <pc:docMk/>
            <pc:sldMk cId="2840427700" sldId="297"/>
            <ac:picMk id="4" creationId="{22705D89-2E01-4B68-995E-FD5D8E8E68F2}"/>
          </ac:picMkLst>
        </pc:picChg>
        <pc:picChg chg="mod topLvl">
          <ac:chgData name="Alexandre de Andrade" userId="a7900b3e40a25e38" providerId="LiveId" clId="{D14273FA-1E7B-486E-A827-C4DCBFAEE22C}" dt="2021-06-11T16:43:38.259" v="8493" actId="164"/>
          <ac:picMkLst>
            <pc:docMk/>
            <pc:sldMk cId="2840427700" sldId="297"/>
            <ac:picMk id="9" creationId="{4E71C0C1-0ED8-4EDA-9F4A-97AAFD8C4DCB}"/>
          </ac:picMkLst>
        </pc:picChg>
        <pc:picChg chg="del">
          <ac:chgData name="Alexandre de Andrade" userId="a7900b3e40a25e38" providerId="LiveId" clId="{D14273FA-1E7B-486E-A827-C4DCBFAEE22C}" dt="2021-06-10T16:51:56.801" v="3263" actId="478"/>
          <ac:picMkLst>
            <pc:docMk/>
            <pc:sldMk cId="2840427700" sldId="297"/>
            <ac:picMk id="10" creationId="{BAE22777-1513-4E14-A2F5-B7D186E36866}"/>
          </ac:picMkLst>
        </pc:picChg>
        <pc:picChg chg="mod topLvl">
          <ac:chgData name="Alexandre de Andrade" userId="a7900b3e40a25e38" providerId="LiveId" clId="{D14273FA-1E7B-486E-A827-C4DCBFAEE22C}" dt="2021-06-11T16:43:21.387" v="8491" actId="164"/>
          <ac:picMkLst>
            <pc:docMk/>
            <pc:sldMk cId="2840427700" sldId="297"/>
            <ac:picMk id="13" creationId="{8F779776-56E6-4537-A09C-1D70C5A30AAE}"/>
          </ac:picMkLst>
        </pc:picChg>
        <pc:picChg chg="mod topLvl">
          <ac:chgData name="Alexandre de Andrade" userId="a7900b3e40a25e38" providerId="LiveId" clId="{D14273FA-1E7B-486E-A827-C4DCBFAEE22C}" dt="2021-06-10T17:58:15.691" v="3433" actId="164"/>
          <ac:picMkLst>
            <pc:docMk/>
            <pc:sldMk cId="2840427700" sldId="297"/>
            <ac:picMk id="18" creationId="{52E92807-A058-4AD5-9C35-46EF520E3CCA}"/>
          </ac:picMkLst>
        </pc:picChg>
        <pc:picChg chg="mod topLvl">
          <ac:chgData name="Alexandre de Andrade" userId="a7900b3e40a25e38" providerId="LiveId" clId="{D14273FA-1E7B-486E-A827-C4DCBFAEE22C}" dt="2021-06-11T16:43:52.383" v="8495" actId="164"/>
          <ac:picMkLst>
            <pc:docMk/>
            <pc:sldMk cId="2840427700" sldId="297"/>
            <ac:picMk id="20" creationId="{46080CAF-3300-4527-AAA0-D0FC21B4B2A3}"/>
          </ac:picMkLst>
        </pc:picChg>
        <pc:picChg chg="mod topLvl modCrop">
          <ac:chgData name="Alexandre de Andrade" userId="a7900b3e40a25e38" providerId="LiveId" clId="{D14273FA-1E7B-486E-A827-C4DCBFAEE22C}" dt="2021-06-11T16:43:29.979" v="8492" actId="164"/>
          <ac:picMkLst>
            <pc:docMk/>
            <pc:sldMk cId="2840427700" sldId="297"/>
            <ac:picMk id="26" creationId="{6D8BC514-ACD2-46C0-9771-58440173AC75}"/>
          </ac:picMkLst>
        </pc:picChg>
        <pc:picChg chg="mod topLvl">
          <ac:chgData name="Alexandre de Andrade" userId="a7900b3e40a25e38" providerId="LiveId" clId="{D14273FA-1E7B-486E-A827-C4DCBFAEE22C}" dt="2021-06-11T16:43:29.979" v="8492" actId="164"/>
          <ac:picMkLst>
            <pc:docMk/>
            <pc:sldMk cId="2840427700" sldId="297"/>
            <ac:picMk id="28" creationId="{1217C58A-F15F-4A2E-874B-9EB9936C6A08}"/>
          </ac:picMkLst>
        </pc:picChg>
        <pc:picChg chg="mod topLvl">
          <ac:chgData name="Alexandre de Andrade" userId="a7900b3e40a25e38" providerId="LiveId" clId="{D14273FA-1E7B-486E-A827-C4DCBFAEE22C}" dt="2021-06-11T16:43:45.649" v="8494" actId="164"/>
          <ac:picMkLst>
            <pc:docMk/>
            <pc:sldMk cId="2840427700" sldId="297"/>
            <ac:picMk id="33" creationId="{078C2C1F-F52C-4299-AE57-AB828E552857}"/>
          </ac:picMkLst>
        </pc:picChg>
        <pc:picChg chg="mod topLvl">
          <ac:chgData name="Alexandre de Andrade" userId="a7900b3e40a25e38" providerId="LiveId" clId="{D14273FA-1E7B-486E-A827-C4DCBFAEE22C}" dt="2021-06-11T16:43:38.259" v="8493" actId="164"/>
          <ac:picMkLst>
            <pc:docMk/>
            <pc:sldMk cId="2840427700" sldId="297"/>
            <ac:picMk id="41" creationId="{C6E63595-47F2-4309-8189-382B76C6EDF0}"/>
          </ac:picMkLst>
        </pc:picChg>
        <pc:picChg chg="mod">
          <ac:chgData name="Alexandre de Andrade" userId="a7900b3e40a25e38" providerId="LiveId" clId="{D14273FA-1E7B-486E-A827-C4DCBFAEE22C}" dt="2021-06-10T17:58:17.631" v="3434"/>
          <ac:picMkLst>
            <pc:docMk/>
            <pc:sldMk cId="2840427700" sldId="297"/>
            <ac:picMk id="51" creationId="{C600F1FE-CB49-4D65-BFBD-0EC9A937AA11}"/>
          </ac:picMkLst>
        </pc:picChg>
        <pc:picChg chg="mod">
          <ac:chgData name="Alexandre de Andrade" userId="a7900b3e40a25e38" providerId="LiveId" clId="{D14273FA-1E7B-486E-A827-C4DCBFAEE22C}" dt="2021-06-10T17:58:23.331" v="3436"/>
          <ac:picMkLst>
            <pc:docMk/>
            <pc:sldMk cId="2840427700" sldId="297"/>
            <ac:picMk id="54" creationId="{F3AA098C-F371-4AD8-8CD8-2380B3B662A6}"/>
          </ac:picMkLst>
        </pc:picChg>
        <pc:picChg chg="add del">
          <ac:chgData name="Alexandre de Andrade" userId="a7900b3e40a25e38" providerId="LiveId" clId="{D14273FA-1E7B-486E-A827-C4DCBFAEE22C}" dt="2021-06-10T18:02:02.980" v="3708"/>
          <ac:picMkLst>
            <pc:docMk/>
            <pc:sldMk cId="2840427700" sldId="297"/>
            <ac:picMk id="57" creationId="{684A83CC-F1FB-4E54-9481-58A857D8422C}"/>
          </ac:picMkLst>
        </pc:picChg>
        <pc:picChg chg="add mod">
          <ac:chgData name="Alexandre de Andrade" userId="a7900b3e40a25e38" providerId="LiveId" clId="{D14273FA-1E7B-486E-A827-C4DCBFAEE22C}" dt="2021-06-10T18:02:00.109" v="3707"/>
          <ac:picMkLst>
            <pc:docMk/>
            <pc:sldMk cId="2840427700" sldId="297"/>
            <ac:picMk id="58" creationId="{F676CFE8-5CAD-40B1-8EE2-13B008460DB6}"/>
          </ac:picMkLst>
        </pc:picChg>
      </pc:sldChg>
      <pc:sldChg chg="addSp modSp add mod modAnim">
        <pc:chgData name="Alexandre de Andrade" userId="a7900b3e40a25e38" providerId="LiveId" clId="{D14273FA-1E7B-486E-A827-C4DCBFAEE22C}" dt="2021-06-14T12:51:48.252" v="9168" actId="123"/>
        <pc:sldMkLst>
          <pc:docMk/>
          <pc:sldMk cId="2547392560" sldId="298"/>
        </pc:sldMkLst>
        <pc:spChg chg="mod">
          <ac:chgData name="Alexandre de Andrade" userId="a7900b3e40a25e38" providerId="LiveId" clId="{D14273FA-1E7B-486E-A827-C4DCBFAEE22C}" dt="2021-06-10T19:28:18.450" v="3812" actId="20577"/>
          <ac:spMkLst>
            <pc:docMk/>
            <pc:sldMk cId="2547392560" sldId="298"/>
            <ac:spMk id="7" creationId="{18DB140A-D9BC-4EE9-8538-21F79253244F}"/>
          </ac:spMkLst>
        </pc:spChg>
        <pc:spChg chg="mod ord">
          <ac:chgData name="Alexandre de Andrade" userId="a7900b3e40a25e38" providerId="LiveId" clId="{D14273FA-1E7B-486E-A827-C4DCBFAEE22C}" dt="2021-06-14T12:51:48.252" v="9168" actId="123"/>
          <ac:spMkLst>
            <pc:docMk/>
            <pc:sldMk cId="2547392560" sldId="298"/>
            <ac:spMk id="11" creationId="{01DC761D-D127-461D-B9E7-3BB08CA6C0F5}"/>
          </ac:spMkLst>
        </pc:spChg>
        <pc:spChg chg="add mod">
          <ac:chgData name="Alexandre de Andrade" userId="a7900b3e40a25e38" providerId="LiveId" clId="{D14273FA-1E7B-486E-A827-C4DCBFAEE22C}" dt="2021-06-11T17:14:21.027" v="8681" actId="1036"/>
          <ac:spMkLst>
            <pc:docMk/>
            <pc:sldMk cId="2547392560" sldId="298"/>
            <ac:spMk id="17" creationId="{2C63A786-A21A-4C40-ADB1-34FED1622E58}"/>
          </ac:spMkLst>
        </pc:spChg>
        <pc:spChg chg="add mod">
          <ac:chgData name="Alexandre de Andrade" userId="a7900b3e40a25e38" providerId="LiveId" clId="{D14273FA-1E7B-486E-A827-C4DCBFAEE22C}" dt="2021-06-10T19:28:30.205" v="3825" actId="1036"/>
          <ac:spMkLst>
            <pc:docMk/>
            <pc:sldMk cId="2547392560" sldId="298"/>
            <ac:spMk id="18" creationId="{A56EDBB7-6C21-46DC-BA1E-D04A78815C45}"/>
          </ac:spMkLst>
        </pc:spChg>
        <pc:spChg chg="add mod">
          <ac:chgData name="Alexandre de Andrade" userId="a7900b3e40a25e38" providerId="LiveId" clId="{D14273FA-1E7B-486E-A827-C4DCBFAEE22C}" dt="2021-06-10T21:34:08.886" v="6132" actId="1038"/>
          <ac:spMkLst>
            <pc:docMk/>
            <pc:sldMk cId="2547392560" sldId="298"/>
            <ac:spMk id="19" creationId="{B6664A13-1CE0-4657-8131-9923602D9303}"/>
          </ac:spMkLst>
        </pc:spChg>
        <pc:spChg chg="add mod">
          <ac:chgData name="Alexandre de Andrade" userId="a7900b3e40a25e38" providerId="LiveId" clId="{D14273FA-1E7B-486E-A827-C4DCBFAEE22C}" dt="2021-06-10T21:34:08.886" v="6132" actId="1038"/>
          <ac:spMkLst>
            <pc:docMk/>
            <pc:sldMk cId="2547392560" sldId="298"/>
            <ac:spMk id="20" creationId="{616C51A9-0FAD-46C0-A5A2-E90DAB894E93}"/>
          </ac:spMkLst>
        </pc:spChg>
        <pc:spChg chg="add mod">
          <ac:chgData name="Alexandre de Andrade" userId="a7900b3e40a25e38" providerId="LiveId" clId="{D14273FA-1E7B-486E-A827-C4DCBFAEE22C}" dt="2021-06-10T19:28:30.205" v="3825" actId="1036"/>
          <ac:spMkLst>
            <pc:docMk/>
            <pc:sldMk cId="2547392560" sldId="298"/>
            <ac:spMk id="21" creationId="{E2DB9909-88CB-4D11-A95E-4D466523F8FB}"/>
          </ac:spMkLst>
        </pc:spChg>
        <pc:spChg chg="add mod">
          <ac:chgData name="Alexandre de Andrade" userId="a7900b3e40a25e38" providerId="LiveId" clId="{D14273FA-1E7B-486E-A827-C4DCBFAEE22C}" dt="2021-06-10T19:28:30.205" v="3825" actId="1036"/>
          <ac:spMkLst>
            <pc:docMk/>
            <pc:sldMk cId="2547392560" sldId="298"/>
            <ac:spMk id="24" creationId="{8FEC80E6-7B50-494A-9F3E-B56CF410952A}"/>
          </ac:spMkLst>
        </pc:spChg>
        <pc:picChg chg="add mod">
          <ac:chgData name="Alexandre de Andrade" userId="a7900b3e40a25e38" providerId="LiveId" clId="{D14273FA-1E7B-486E-A827-C4DCBFAEE22C}" dt="2021-06-11T17:14:21.027" v="8681" actId="1036"/>
          <ac:picMkLst>
            <pc:docMk/>
            <pc:sldMk cId="2547392560" sldId="298"/>
            <ac:picMk id="12" creationId="{797FD064-135B-4255-B319-93C42AE0098C}"/>
          </ac:picMkLst>
        </pc:picChg>
        <pc:picChg chg="add mod">
          <ac:chgData name="Alexandre de Andrade" userId="a7900b3e40a25e38" providerId="LiveId" clId="{D14273FA-1E7B-486E-A827-C4DCBFAEE22C}" dt="2021-06-10T19:28:30.205" v="3825" actId="1036"/>
          <ac:picMkLst>
            <pc:docMk/>
            <pc:sldMk cId="2547392560" sldId="298"/>
            <ac:picMk id="13" creationId="{176F94EA-BCC1-4B1F-95C4-080BABE94A37}"/>
          </ac:picMkLst>
        </pc:picChg>
        <pc:picChg chg="add mod">
          <ac:chgData name="Alexandre de Andrade" userId="a7900b3e40a25e38" providerId="LiveId" clId="{D14273FA-1E7B-486E-A827-C4DCBFAEE22C}" dt="2021-06-10T19:28:30.205" v="3825" actId="1036"/>
          <ac:picMkLst>
            <pc:docMk/>
            <pc:sldMk cId="2547392560" sldId="298"/>
            <ac:picMk id="14" creationId="{3A15693F-EA90-4A7F-A710-F858E57F23CE}"/>
          </ac:picMkLst>
        </pc:picChg>
        <pc:picChg chg="add mod">
          <ac:chgData name="Alexandre de Andrade" userId="a7900b3e40a25e38" providerId="LiveId" clId="{D14273FA-1E7B-486E-A827-C4DCBFAEE22C}" dt="2021-06-10T19:28:30.205" v="3825" actId="1036"/>
          <ac:picMkLst>
            <pc:docMk/>
            <pc:sldMk cId="2547392560" sldId="298"/>
            <ac:picMk id="16" creationId="{16C8AD11-4EA3-4A14-BACE-1C33E9789BFA}"/>
          </ac:picMkLst>
        </pc:picChg>
        <pc:picChg chg="add mod">
          <ac:chgData name="Alexandre de Andrade" userId="a7900b3e40a25e38" providerId="LiveId" clId="{D14273FA-1E7B-486E-A827-C4DCBFAEE22C}" dt="2021-06-10T21:34:08.886" v="6132" actId="1038"/>
          <ac:picMkLst>
            <pc:docMk/>
            <pc:sldMk cId="2547392560" sldId="298"/>
            <ac:picMk id="25" creationId="{8FA17802-8131-49CD-8282-C1FC6D7143DA}"/>
          </ac:picMkLst>
        </pc:picChg>
        <pc:picChg chg="add mod">
          <ac:chgData name="Alexandre de Andrade" userId="a7900b3e40a25e38" providerId="LiveId" clId="{D14273FA-1E7B-486E-A827-C4DCBFAEE22C}" dt="2021-06-10T21:34:08.886" v="6132" actId="1038"/>
          <ac:picMkLst>
            <pc:docMk/>
            <pc:sldMk cId="2547392560" sldId="298"/>
            <ac:picMk id="26" creationId="{6E7FA13A-2C0D-4436-91FD-036EEDB70C28}"/>
          </ac:picMkLst>
        </pc:picChg>
      </pc:sldChg>
      <pc:sldChg chg="addSp delSp modSp add mod modAnim">
        <pc:chgData name="Alexandre de Andrade" userId="a7900b3e40a25e38" providerId="LiveId" clId="{D14273FA-1E7B-486E-A827-C4DCBFAEE22C}" dt="2021-06-11T16:55:51.076" v="8566" actId="207"/>
        <pc:sldMkLst>
          <pc:docMk/>
          <pc:sldMk cId="2841532342" sldId="299"/>
        </pc:sldMkLst>
        <pc:spChg chg="del">
          <ac:chgData name="Alexandre de Andrade" userId="a7900b3e40a25e38" providerId="LiveId" clId="{D14273FA-1E7B-486E-A827-C4DCBFAEE22C}" dt="2021-06-10T19:52:37.081" v="3865" actId="478"/>
          <ac:spMkLst>
            <pc:docMk/>
            <pc:sldMk cId="2841532342" sldId="299"/>
            <ac:spMk id="2" creationId="{589EC986-767F-425F-8CF7-AC7A523EEE39}"/>
          </ac:spMkLst>
        </pc:spChg>
        <pc:spChg chg="add mod">
          <ac:chgData name="Alexandre de Andrade" userId="a7900b3e40a25e38" providerId="LiveId" clId="{D14273FA-1E7B-486E-A827-C4DCBFAEE22C}" dt="2021-06-10T20:30:23.009" v="5094" actId="20577"/>
          <ac:spMkLst>
            <pc:docMk/>
            <pc:sldMk cId="2841532342" sldId="299"/>
            <ac:spMk id="5" creationId="{DA45B0F3-38A6-4152-B93B-C6EA077AFCED}"/>
          </ac:spMkLst>
        </pc:spChg>
        <pc:spChg chg="mod">
          <ac:chgData name="Alexandre de Andrade" userId="a7900b3e40a25e38" providerId="LiveId" clId="{D14273FA-1E7B-486E-A827-C4DCBFAEE22C}" dt="2021-06-10T19:52:32.345" v="3864" actId="20577"/>
          <ac:spMkLst>
            <pc:docMk/>
            <pc:sldMk cId="2841532342" sldId="299"/>
            <ac:spMk id="7" creationId="{18DB140A-D9BC-4EE9-8538-21F79253244F}"/>
          </ac:spMkLst>
        </pc:spChg>
        <pc:spChg chg="mod">
          <ac:chgData name="Alexandre de Andrade" userId="a7900b3e40a25e38" providerId="LiveId" clId="{D14273FA-1E7B-486E-A827-C4DCBFAEE22C}" dt="2021-06-10T20:23:30.424" v="5046" actId="1035"/>
          <ac:spMkLst>
            <pc:docMk/>
            <pc:sldMk cId="2841532342" sldId="299"/>
            <ac:spMk id="11" creationId="{01DC761D-D127-461D-B9E7-3BB08CA6C0F5}"/>
          </ac:spMkLst>
        </pc:spChg>
        <pc:spChg chg="del">
          <ac:chgData name="Alexandre de Andrade" userId="a7900b3e40a25e38" providerId="LiveId" clId="{D14273FA-1E7B-486E-A827-C4DCBFAEE22C}" dt="2021-06-10T19:52:39.831" v="3866" actId="478"/>
          <ac:spMkLst>
            <pc:docMk/>
            <pc:sldMk cId="2841532342" sldId="299"/>
            <ac:spMk id="12" creationId="{62625DA2-DCC6-4A8D-BC3D-4227E92F505F}"/>
          </ac:spMkLst>
        </pc:spChg>
        <pc:spChg chg="add mod">
          <ac:chgData name="Alexandre de Andrade" userId="a7900b3e40a25e38" providerId="LiveId" clId="{D14273FA-1E7B-486E-A827-C4DCBFAEE22C}" dt="2021-06-10T20:03:22.773" v="4459"/>
          <ac:spMkLst>
            <pc:docMk/>
            <pc:sldMk cId="2841532342" sldId="299"/>
            <ac:spMk id="17" creationId="{4AA1F77B-37F4-4397-AB9D-120500A55946}"/>
          </ac:spMkLst>
        </pc:spChg>
        <pc:spChg chg="add mod">
          <ac:chgData name="Alexandre de Andrade" userId="a7900b3e40a25e38" providerId="LiveId" clId="{D14273FA-1E7B-486E-A827-C4DCBFAEE22C}" dt="2021-06-10T20:10:48.783" v="4565" actId="1076"/>
          <ac:spMkLst>
            <pc:docMk/>
            <pc:sldMk cId="2841532342" sldId="299"/>
            <ac:spMk id="18" creationId="{3BF451CE-402D-4B0E-915C-82D00F59C1F4}"/>
          </ac:spMkLst>
        </pc:spChg>
        <pc:spChg chg="add mod">
          <ac:chgData name="Alexandre de Andrade" userId="a7900b3e40a25e38" providerId="LiveId" clId="{D14273FA-1E7B-486E-A827-C4DCBFAEE22C}" dt="2021-06-10T20:30:15.328" v="5083" actId="20577"/>
          <ac:spMkLst>
            <pc:docMk/>
            <pc:sldMk cId="2841532342" sldId="299"/>
            <ac:spMk id="20" creationId="{FF9D3D94-6DBD-4CF4-91C2-E09F58948775}"/>
          </ac:spMkLst>
        </pc:spChg>
        <pc:spChg chg="add mod">
          <ac:chgData name="Alexandre de Andrade" userId="a7900b3e40a25e38" providerId="LiveId" clId="{D14273FA-1E7B-486E-A827-C4DCBFAEE22C}" dt="2021-06-10T20:30:08.649" v="5075" actId="20577"/>
          <ac:spMkLst>
            <pc:docMk/>
            <pc:sldMk cId="2841532342" sldId="299"/>
            <ac:spMk id="21" creationId="{F7109F0C-A272-4FE6-9EBD-7597E2FDE811}"/>
          </ac:spMkLst>
        </pc:spChg>
        <pc:spChg chg="add mod">
          <ac:chgData name="Alexandre de Andrade" userId="a7900b3e40a25e38" providerId="LiveId" clId="{D14273FA-1E7B-486E-A827-C4DCBFAEE22C}" dt="2021-06-10T20:30:40.760" v="5107" actId="1076"/>
          <ac:spMkLst>
            <pc:docMk/>
            <pc:sldMk cId="2841532342" sldId="299"/>
            <ac:spMk id="24" creationId="{05E31972-9BCC-4F77-83FE-3B33D4A4D195}"/>
          </ac:spMkLst>
        </pc:spChg>
        <pc:spChg chg="add del mod">
          <ac:chgData name="Alexandre de Andrade" userId="a7900b3e40a25e38" providerId="LiveId" clId="{D14273FA-1E7B-486E-A827-C4DCBFAEE22C}" dt="2021-06-10T20:24:02.895" v="5053"/>
          <ac:spMkLst>
            <pc:docMk/>
            <pc:sldMk cId="2841532342" sldId="299"/>
            <ac:spMk id="26" creationId="{0185A033-4154-469E-87E8-63704371D26E}"/>
          </ac:spMkLst>
        </pc:spChg>
        <pc:spChg chg="add mod">
          <ac:chgData name="Alexandre de Andrade" userId="a7900b3e40a25e38" providerId="LiveId" clId="{D14273FA-1E7B-486E-A827-C4DCBFAEE22C}" dt="2021-06-10T20:31:38.592" v="5135" actId="1076"/>
          <ac:spMkLst>
            <pc:docMk/>
            <pc:sldMk cId="2841532342" sldId="299"/>
            <ac:spMk id="31" creationId="{5C5A0916-E62A-4A39-967D-A42EC98CBB88}"/>
          </ac:spMkLst>
        </pc:spChg>
        <pc:grpChg chg="add del mod">
          <ac:chgData name="Alexandre de Andrade" userId="a7900b3e40a25e38" providerId="LiveId" clId="{D14273FA-1E7B-486E-A827-C4DCBFAEE22C}" dt="2021-06-10T20:13:03.124" v="4624" actId="478"/>
          <ac:grpSpMkLst>
            <pc:docMk/>
            <pc:sldMk cId="2841532342" sldId="299"/>
            <ac:grpSpMk id="16" creationId="{779CD486-4B88-453E-B9C0-B8395432A6C6}"/>
          </ac:grpSpMkLst>
        </pc:grpChg>
        <pc:graphicFrameChg chg="add del mod">
          <ac:chgData name="Alexandre de Andrade" userId="a7900b3e40a25e38" providerId="LiveId" clId="{D14273FA-1E7B-486E-A827-C4DCBFAEE22C}" dt="2021-06-10T20:13:00.905" v="4623" actId="478"/>
          <ac:graphicFrameMkLst>
            <pc:docMk/>
            <pc:sldMk cId="2841532342" sldId="299"/>
            <ac:graphicFrameMk id="4" creationId="{B518E1DF-E325-4555-907D-4369DC9E953D}"/>
          </ac:graphicFrameMkLst>
        </pc:graphicFrameChg>
        <pc:graphicFrameChg chg="add mod">
          <ac:chgData name="Alexandre de Andrade" userId="a7900b3e40a25e38" providerId="LiveId" clId="{D14273FA-1E7B-486E-A827-C4DCBFAEE22C}" dt="2021-06-11T16:55:51.076" v="8566" actId="207"/>
          <ac:graphicFrameMkLst>
            <pc:docMk/>
            <pc:sldMk cId="2841532342" sldId="299"/>
            <ac:graphicFrameMk id="6" creationId="{3EA5520F-7430-48B2-BF6C-FFE603755F60}"/>
          </ac:graphicFrameMkLst>
        </pc:graphicFrameChg>
        <pc:graphicFrameChg chg="add mod">
          <ac:chgData name="Alexandre de Andrade" userId="a7900b3e40a25e38" providerId="LiveId" clId="{D14273FA-1E7B-486E-A827-C4DCBFAEE22C}" dt="2021-06-10T20:02:22.589" v="4432"/>
          <ac:graphicFrameMkLst>
            <pc:docMk/>
            <pc:sldMk cId="2841532342" sldId="299"/>
            <ac:graphicFrameMk id="14" creationId="{20079FA8-35BB-45D5-9FFC-257BAC3F1BC1}"/>
          </ac:graphicFrameMkLst>
        </pc:graphicFrameChg>
        <pc:picChg chg="add del">
          <ac:chgData name="Alexandre de Andrade" userId="a7900b3e40a25e38" providerId="LiveId" clId="{D14273FA-1E7B-486E-A827-C4DCBFAEE22C}" dt="2021-06-10T19:52:47.219" v="3868" actId="478"/>
          <ac:picMkLst>
            <pc:docMk/>
            <pc:sldMk cId="2841532342" sldId="299"/>
            <ac:picMk id="3" creationId="{BB379B23-73AE-4953-AE29-B62509C76885}"/>
          </ac:picMkLst>
        </pc:picChg>
        <pc:cxnChg chg="add del">
          <ac:chgData name="Alexandre de Andrade" userId="a7900b3e40a25e38" providerId="LiveId" clId="{D14273FA-1E7B-486E-A827-C4DCBFAEE22C}" dt="2021-06-10T20:23:14.421" v="5026" actId="478"/>
          <ac:cxnSpMkLst>
            <pc:docMk/>
            <pc:sldMk cId="2841532342" sldId="299"/>
            <ac:cxnSpMk id="13" creationId="{C8B99278-73EB-49CE-97DA-DADD34198E79}"/>
          </ac:cxnSpMkLst>
        </pc:cxnChg>
        <pc:cxnChg chg="add">
          <ac:chgData name="Alexandre de Andrade" userId="a7900b3e40a25e38" providerId="LiveId" clId="{D14273FA-1E7B-486E-A827-C4DCBFAEE22C}" dt="2021-06-10T20:23:47.253" v="5047" actId="11529"/>
          <ac:cxnSpMkLst>
            <pc:docMk/>
            <pc:sldMk cId="2841532342" sldId="299"/>
            <ac:cxnSpMk id="25" creationId="{0C7F4DAA-58FD-4963-9E91-99287DE86DA4}"/>
          </ac:cxnSpMkLst>
        </pc:cxnChg>
        <pc:cxnChg chg="add mod">
          <ac:chgData name="Alexandre de Andrade" userId="a7900b3e40a25e38" providerId="LiveId" clId="{D14273FA-1E7B-486E-A827-C4DCBFAEE22C}" dt="2021-06-10T20:23:56.267" v="5050" actId="1036"/>
          <ac:cxnSpMkLst>
            <pc:docMk/>
            <pc:sldMk cId="2841532342" sldId="299"/>
            <ac:cxnSpMk id="28" creationId="{3489BF6C-65DC-4251-BF74-A6803DF85BFF}"/>
          </ac:cxnSpMkLst>
        </pc:cxnChg>
        <pc:cxnChg chg="add mod">
          <ac:chgData name="Alexandre de Andrade" userId="a7900b3e40a25e38" providerId="LiveId" clId="{D14273FA-1E7B-486E-A827-C4DCBFAEE22C}" dt="2021-06-10T20:23:58.043" v="5051"/>
          <ac:cxnSpMkLst>
            <pc:docMk/>
            <pc:sldMk cId="2841532342" sldId="299"/>
            <ac:cxnSpMk id="29" creationId="{ED9E1C6C-C72D-40BA-BE4A-0BDAA3527B1C}"/>
          </ac:cxnSpMkLst>
        </pc:cxnChg>
        <pc:cxnChg chg="add mod">
          <ac:chgData name="Alexandre de Andrade" userId="a7900b3e40a25e38" providerId="LiveId" clId="{D14273FA-1E7B-486E-A827-C4DCBFAEE22C}" dt="2021-06-10T20:24:10.128" v="5055" actId="1076"/>
          <ac:cxnSpMkLst>
            <pc:docMk/>
            <pc:sldMk cId="2841532342" sldId="299"/>
            <ac:cxnSpMk id="30" creationId="{3374F445-7E68-47EF-85C9-298A3F6C8654}"/>
          </ac:cxnSpMkLst>
        </pc:cxnChg>
      </pc:sldChg>
      <pc:sldChg chg="addSp modSp add mod modAnim">
        <pc:chgData name="Alexandre de Andrade" userId="a7900b3e40a25e38" providerId="LiveId" clId="{D14273FA-1E7B-486E-A827-C4DCBFAEE22C}" dt="2021-06-11T17:25:29.840" v="8779" actId="123"/>
        <pc:sldMkLst>
          <pc:docMk/>
          <pc:sldMk cId="559572767" sldId="300"/>
        </pc:sldMkLst>
        <pc:spChg chg="add mod ord">
          <ac:chgData name="Alexandre de Andrade" userId="a7900b3e40a25e38" providerId="LiveId" clId="{D14273FA-1E7B-486E-A827-C4DCBFAEE22C}" dt="2021-06-11T16:58:35.724" v="8585" actId="166"/>
          <ac:spMkLst>
            <pc:docMk/>
            <pc:sldMk cId="559572767" sldId="300"/>
            <ac:spMk id="2" creationId="{A81D5659-41EE-4FF1-8AE0-FD0EA4DAC559}"/>
          </ac:spMkLst>
        </pc:spChg>
        <pc:spChg chg="add mod">
          <ac:chgData name="Alexandre de Andrade" userId="a7900b3e40a25e38" providerId="LiveId" clId="{D14273FA-1E7B-486E-A827-C4DCBFAEE22C}" dt="2021-06-10T21:12:46.319" v="5901" actId="1035"/>
          <ac:spMkLst>
            <pc:docMk/>
            <pc:sldMk cId="559572767" sldId="300"/>
            <ac:spMk id="3" creationId="{F2670722-915A-49EE-ABA5-DF4E80D3E22A}"/>
          </ac:spMkLst>
        </pc:spChg>
        <pc:spChg chg="mod">
          <ac:chgData name="Alexandre de Andrade" userId="a7900b3e40a25e38" providerId="LiveId" clId="{D14273FA-1E7B-486E-A827-C4DCBFAEE22C}" dt="2021-06-11T17:25:29.840" v="8779" actId="123"/>
          <ac:spMkLst>
            <pc:docMk/>
            <pc:sldMk cId="559572767" sldId="300"/>
            <ac:spMk id="11" creationId="{01DC761D-D127-461D-B9E7-3BB08CA6C0F5}"/>
          </ac:spMkLst>
        </pc:spChg>
      </pc:sldChg>
      <pc:sldChg chg="modSp add mod modAnim">
        <pc:chgData name="Alexandre de Andrade" userId="a7900b3e40a25e38" providerId="LiveId" clId="{D14273FA-1E7B-486E-A827-C4DCBFAEE22C}" dt="2021-06-11T16:55:56.371" v="8567" actId="207"/>
        <pc:sldMkLst>
          <pc:docMk/>
          <pc:sldMk cId="1666009439" sldId="301"/>
        </pc:sldMkLst>
        <pc:spChg chg="mod">
          <ac:chgData name="Alexandre de Andrade" userId="a7900b3e40a25e38" providerId="LiveId" clId="{D14273FA-1E7B-486E-A827-C4DCBFAEE22C}" dt="2021-06-10T20:44:29.131" v="5164" actId="20577"/>
          <ac:spMkLst>
            <pc:docMk/>
            <pc:sldMk cId="1666009439" sldId="301"/>
            <ac:spMk id="11" creationId="{01DC761D-D127-461D-B9E7-3BB08CA6C0F5}"/>
          </ac:spMkLst>
        </pc:spChg>
        <pc:graphicFrameChg chg="mod">
          <ac:chgData name="Alexandre de Andrade" userId="a7900b3e40a25e38" providerId="LiveId" clId="{D14273FA-1E7B-486E-A827-C4DCBFAEE22C}" dt="2021-06-11T16:55:56.371" v="8567" actId="207"/>
          <ac:graphicFrameMkLst>
            <pc:docMk/>
            <pc:sldMk cId="1666009439" sldId="301"/>
            <ac:graphicFrameMk id="6" creationId="{3EA5520F-7430-48B2-BF6C-FFE603755F60}"/>
          </ac:graphicFrameMkLst>
        </pc:graphicFrameChg>
      </pc:sldChg>
      <pc:sldChg chg="addSp delSp modSp add mod ord delAnim modAnim">
        <pc:chgData name="Alexandre de Andrade" userId="a7900b3e40a25e38" providerId="LiveId" clId="{D14273FA-1E7B-486E-A827-C4DCBFAEE22C}" dt="2021-06-11T17:19:39.202" v="8716" actId="13926"/>
        <pc:sldMkLst>
          <pc:docMk/>
          <pc:sldMk cId="871903241" sldId="302"/>
        </pc:sldMkLst>
        <pc:spChg chg="del">
          <ac:chgData name="Alexandre de Andrade" userId="a7900b3e40a25e38" providerId="LiveId" clId="{D14273FA-1E7B-486E-A827-C4DCBFAEE22C}" dt="2021-06-11T17:16:59.025" v="8683" actId="478"/>
          <ac:spMkLst>
            <pc:docMk/>
            <pc:sldMk cId="871903241" sldId="302"/>
            <ac:spMk id="5" creationId="{DA45B0F3-38A6-4152-B93B-C6EA077AFCED}"/>
          </ac:spMkLst>
        </pc:spChg>
        <pc:spChg chg="mod">
          <ac:chgData name="Alexandre de Andrade" userId="a7900b3e40a25e38" providerId="LiveId" clId="{D14273FA-1E7B-486E-A827-C4DCBFAEE22C}" dt="2021-06-11T17:19:39.202" v="8716" actId="13926"/>
          <ac:spMkLst>
            <pc:docMk/>
            <pc:sldMk cId="871903241" sldId="302"/>
            <ac:spMk id="11" creationId="{01DC761D-D127-461D-B9E7-3BB08CA6C0F5}"/>
          </ac:spMkLst>
        </pc:spChg>
        <pc:spChg chg="del">
          <ac:chgData name="Alexandre de Andrade" userId="a7900b3e40a25e38" providerId="LiveId" clId="{D14273FA-1E7B-486E-A827-C4DCBFAEE22C}" dt="2021-06-11T17:16:59.025" v="8683" actId="478"/>
          <ac:spMkLst>
            <pc:docMk/>
            <pc:sldMk cId="871903241" sldId="302"/>
            <ac:spMk id="20" creationId="{FF9D3D94-6DBD-4CF4-91C2-E09F58948775}"/>
          </ac:spMkLst>
        </pc:spChg>
        <pc:spChg chg="del mod">
          <ac:chgData name="Alexandre de Andrade" userId="a7900b3e40a25e38" providerId="LiveId" clId="{D14273FA-1E7B-486E-A827-C4DCBFAEE22C}" dt="2021-06-11T17:16:59.025" v="8683" actId="478"/>
          <ac:spMkLst>
            <pc:docMk/>
            <pc:sldMk cId="871903241" sldId="302"/>
            <ac:spMk id="21" creationId="{F7109F0C-A272-4FE6-9EBD-7597E2FDE811}"/>
          </ac:spMkLst>
        </pc:spChg>
        <pc:spChg chg="del mod">
          <ac:chgData name="Alexandre de Andrade" userId="a7900b3e40a25e38" providerId="LiveId" clId="{D14273FA-1E7B-486E-A827-C4DCBFAEE22C}" dt="2021-06-11T17:16:59.025" v="8683" actId="478"/>
          <ac:spMkLst>
            <pc:docMk/>
            <pc:sldMk cId="871903241" sldId="302"/>
            <ac:spMk id="24" creationId="{05E31972-9BCC-4F77-83FE-3B33D4A4D195}"/>
          </ac:spMkLst>
        </pc:spChg>
        <pc:spChg chg="add del mod">
          <ac:chgData name="Alexandre de Andrade" userId="a7900b3e40a25e38" providerId="LiveId" clId="{D14273FA-1E7B-486E-A827-C4DCBFAEE22C}" dt="2021-06-11T17:16:59.025" v="8683" actId="478"/>
          <ac:spMkLst>
            <pc:docMk/>
            <pc:sldMk cId="871903241" sldId="302"/>
            <ac:spMk id="26" creationId="{278CF65D-07A9-45C0-BC23-ECB6EF7B5725}"/>
          </ac:spMkLst>
        </pc:spChg>
        <pc:spChg chg="del">
          <ac:chgData name="Alexandre de Andrade" userId="a7900b3e40a25e38" providerId="LiveId" clId="{D14273FA-1E7B-486E-A827-C4DCBFAEE22C}" dt="2021-06-11T16:56:46.566" v="8568" actId="478"/>
          <ac:spMkLst>
            <pc:docMk/>
            <pc:sldMk cId="871903241" sldId="302"/>
            <ac:spMk id="31" creationId="{5C5A0916-E62A-4A39-967D-A42EC98CBB88}"/>
          </ac:spMkLst>
        </pc:spChg>
        <pc:spChg chg="add del mod">
          <ac:chgData name="Alexandre de Andrade" userId="a7900b3e40a25e38" providerId="LiveId" clId="{D14273FA-1E7B-486E-A827-C4DCBFAEE22C}" dt="2021-06-11T17:16:59.025" v="8683" actId="478"/>
          <ac:spMkLst>
            <pc:docMk/>
            <pc:sldMk cId="871903241" sldId="302"/>
            <ac:spMk id="32" creationId="{7227B6DE-FCB8-4F84-98B6-F455CF472C9C}"/>
          </ac:spMkLst>
        </pc:spChg>
        <pc:spChg chg="add del mod">
          <ac:chgData name="Alexandre de Andrade" userId="a7900b3e40a25e38" providerId="LiveId" clId="{D14273FA-1E7B-486E-A827-C4DCBFAEE22C}" dt="2021-06-11T17:16:59.025" v="8683" actId="478"/>
          <ac:spMkLst>
            <pc:docMk/>
            <pc:sldMk cId="871903241" sldId="302"/>
            <ac:spMk id="33" creationId="{EC4D2B66-E89B-4CE3-B384-C912E25861BA}"/>
          </ac:spMkLst>
        </pc:spChg>
        <pc:spChg chg="add del mod">
          <ac:chgData name="Alexandre de Andrade" userId="a7900b3e40a25e38" providerId="LiveId" clId="{D14273FA-1E7B-486E-A827-C4DCBFAEE22C}" dt="2021-06-11T17:16:59.025" v="8683" actId="478"/>
          <ac:spMkLst>
            <pc:docMk/>
            <pc:sldMk cId="871903241" sldId="302"/>
            <ac:spMk id="34" creationId="{55584BE5-F814-4C71-8E5E-6C815E2EAF39}"/>
          </ac:spMkLst>
        </pc:spChg>
        <pc:graphicFrameChg chg="del mod">
          <ac:chgData name="Alexandre de Andrade" userId="a7900b3e40a25e38" providerId="LiveId" clId="{D14273FA-1E7B-486E-A827-C4DCBFAEE22C}" dt="2021-06-11T17:17:06.288" v="8685" actId="478"/>
          <ac:graphicFrameMkLst>
            <pc:docMk/>
            <pc:sldMk cId="871903241" sldId="302"/>
            <ac:graphicFrameMk id="6" creationId="{3EA5520F-7430-48B2-BF6C-FFE603755F60}"/>
          </ac:graphicFrameMkLst>
        </pc:graphicFrameChg>
        <pc:cxnChg chg="del">
          <ac:chgData name="Alexandre de Andrade" userId="a7900b3e40a25e38" providerId="LiveId" clId="{D14273FA-1E7B-486E-A827-C4DCBFAEE22C}" dt="2021-06-11T17:16:59.025" v="8683" actId="478"/>
          <ac:cxnSpMkLst>
            <pc:docMk/>
            <pc:sldMk cId="871903241" sldId="302"/>
            <ac:cxnSpMk id="25" creationId="{0C7F4DAA-58FD-4963-9E91-99287DE86DA4}"/>
          </ac:cxnSpMkLst>
        </pc:cxnChg>
        <pc:cxnChg chg="del">
          <ac:chgData name="Alexandre de Andrade" userId="a7900b3e40a25e38" providerId="LiveId" clId="{D14273FA-1E7B-486E-A827-C4DCBFAEE22C}" dt="2021-06-11T17:16:59.025" v="8683" actId="478"/>
          <ac:cxnSpMkLst>
            <pc:docMk/>
            <pc:sldMk cId="871903241" sldId="302"/>
            <ac:cxnSpMk id="28" creationId="{3489BF6C-65DC-4251-BF74-A6803DF85BFF}"/>
          </ac:cxnSpMkLst>
        </pc:cxnChg>
        <pc:cxnChg chg="del mod">
          <ac:chgData name="Alexandre de Andrade" userId="a7900b3e40a25e38" providerId="LiveId" clId="{D14273FA-1E7B-486E-A827-C4DCBFAEE22C}" dt="2021-06-11T17:16:59.025" v="8683" actId="478"/>
          <ac:cxnSpMkLst>
            <pc:docMk/>
            <pc:sldMk cId="871903241" sldId="302"/>
            <ac:cxnSpMk id="29" creationId="{ED9E1C6C-C72D-40BA-BE4A-0BDAA3527B1C}"/>
          </ac:cxnSpMkLst>
        </pc:cxnChg>
        <pc:cxnChg chg="del mod">
          <ac:chgData name="Alexandre de Andrade" userId="a7900b3e40a25e38" providerId="LiveId" clId="{D14273FA-1E7B-486E-A827-C4DCBFAEE22C}" dt="2021-06-11T17:16:59.025" v="8683" actId="478"/>
          <ac:cxnSpMkLst>
            <pc:docMk/>
            <pc:sldMk cId="871903241" sldId="302"/>
            <ac:cxnSpMk id="30" creationId="{3374F445-7E68-47EF-85C9-298A3F6C8654}"/>
          </ac:cxnSpMkLst>
        </pc:cxnChg>
      </pc:sldChg>
      <pc:sldChg chg="addSp delSp modSp add mod">
        <pc:chgData name="Alexandre de Andrade" userId="a7900b3e40a25e38" providerId="LiveId" clId="{D14273FA-1E7B-486E-A827-C4DCBFAEE22C}" dt="2021-06-11T13:38:14.708" v="6446" actId="14100"/>
        <pc:sldMkLst>
          <pc:docMk/>
          <pc:sldMk cId="2452135804" sldId="303"/>
        </pc:sldMkLst>
        <pc:picChg chg="add mod modCrop">
          <ac:chgData name="Alexandre de Andrade" userId="a7900b3e40a25e38" providerId="LiveId" clId="{D14273FA-1E7B-486E-A827-C4DCBFAEE22C}" dt="2021-06-11T13:38:14.708" v="6446" actId="14100"/>
          <ac:picMkLst>
            <pc:docMk/>
            <pc:sldMk cId="2452135804" sldId="303"/>
            <ac:picMk id="3" creationId="{7C20AB2D-E87B-4620-AADD-6C79127E25A9}"/>
          </ac:picMkLst>
        </pc:picChg>
        <pc:picChg chg="del">
          <ac:chgData name="Alexandre de Andrade" userId="a7900b3e40a25e38" providerId="LiveId" clId="{D14273FA-1E7B-486E-A827-C4DCBFAEE22C}" dt="2021-06-11T13:35:41.326" v="6423" actId="478"/>
          <ac:picMkLst>
            <pc:docMk/>
            <pc:sldMk cId="2452135804" sldId="303"/>
            <ac:picMk id="4" creationId="{CC01A645-7723-49BA-957E-9025F6FB9E5A}"/>
          </ac:picMkLst>
        </pc:picChg>
      </pc:sldChg>
      <pc:sldChg chg="modSp add del mod">
        <pc:chgData name="Alexandre de Andrade" userId="a7900b3e40a25e38" providerId="LiveId" clId="{D14273FA-1E7B-486E-A827-C4DCBFAEE22C}" dt="2021-06-10T21:08:54.132" v="5827" actId="2696"/>
        <pc:sldMkLst>
          <pc:docMk/>
          <pc:sldMk cId="2563801021" sldId="303"/>
        </pc:sldMkLst>
        <pc:spChg chg="mod">
          <ac:chgData name="Alexandre de Andrade" userId="a7900b3e40a25e38" providerId="LiveId" clId="{D14273FA-1E7B-486E-A827-C4DCBFAEE22C}" dt="2021-06-10T21:08:37.337" v="5826" actId="404"/>
          <ac:spMkLst>
            <pc:docMk/>
            <pc:sldMk cId="2563801021" sldId="303"/>
            <ac:spMk id="11" creationId="{01DC761D-D127-461D-B9E7-3BB08CA6C0F5}"/>
          </ac:spMkLst>
        </pc:spChg>
      </pc:sldChg>
      <pc:sldChg chg="addSp delSp modSp add mod">
        <pc:chgData name="Alexandre de Andrade" userId="a7900b3e40a25e38" providerId="LiveId" clId="{D14273FA-1E7B-486E-A827-C4DCBFAEE22C}" dt="2021-06-11T13:49:30.236" v="6679" actId="1036"/>
        <pc:sldMkLst>
          <pc:docMk/>
          <pc:sldMk cId="4245847335" sldId="304"/>
        </pc:sldMkLst>
        <pc:spChg chg="add mod">
          <ac:chgData name="Alexandre de Andrade" userId="a7900b3e40a25e38" providerId="LiveId" clId="{D14273FA-1E7B-486E-A827-C4DCBFAEE22C}" dt="2021-06-11T13:48:38.953" v="6636" actId="14100"/>
          <ac:spMkLst>
            <pc:docMk/>
            <pc:sldMk cId="4245847335" sldId="304"/>
            <ac:spMk id="9" creationId="{8F1EAEAB-DE26-4AC5-9F26-3AE8C6361219}"/>
          </ac:spMkLst>
        </pc:spChg>
        <pc:spChg chg="add del mod">
          <ac:chgData name="Alexandre de Andrade" userId="a7900b3e40a25e38" providerId="LiveId" clId="{D14273FA-1E7B-486E-A827-C4DCBFAEE22C}" dt="2021-06-11T13:48:32.165" v="6634" actId="478"/>
          <ac:spMkLst>
            <pc:docMk/>
            <pc:sldMk cId="4245847335" sldId="304"/>
            <ac:spMk id="14" creationId="{A10CD0A0-2225-458D-8F3D-64FF07B910F7}"/>
          </ac:spMkLst>
        </pc:spChg>
        <pc:spChg chg="add mod">
          <ac:chgData name="Alexandre de Andrade" userId="a7900b3e40a25e38" providerId="LiveId" clId="{D14273FA-1E7B-486E-A827-C4DCBFAEE22C}" dt="2021-06-11T13:49:30.236" v="6679" actId="1036"/>
          <ac:spMkLst>
            <pc:docMk/>
            <pc:sldMk cId="4245847335" sldId="304"/>
            <ac:spMk id="16" creationId="{F9A01D54-08A2-4C76-98AC-0AFE641AFCC1}"/>
          </ac:spMkLst>
        </pc:spChg>
        <pc:picChg chg="del">
          <ac:chgData name="Alexandre de Andrade" userId="a7900b3e40a25e38" providerId="LiveId" clId="{D14273FA-1E7B-486E-A827-C4DCBFAEE22C}" dt="2021-06-11T13:36:29.118" v="6433" actId="478"/>
          <ac:picMkLst>
            <pc:docMk/>
            <pc:sldMk cId="4245847335" sldId="304"/>
            <ac:picMk id="3" creationId="{7C20AB2D-E87B-4620-AADD-6C79127E25A9}"/>
          </ac:picMkLst>
        </pc:picChg>
        <pc:picChg chg="add del mod">
          <ac:chgData name="Alexandre de Andrade" userId="a7900b3e40a25e38" providerId="LiveId" clId="{D14273FA-1E7B-486E-A827-C4DCBFAEE22C}" dt="2021-06-11T13:36:46.081" v="6435" actId="478"/>
          <ac:picMkLst>
            <pc:docMk/>
            <pc:sldMk cId="4245847335" sldId="304"/>
            <ac:picMk id="4" creationId="{8DE00AE4-8BB2-4C18-9AC5-74668E09EF11}"/>
          </ac:picMkLst>
        </pc:picChg>
        <pc:picChg chg="add mod modCrop">
          <ac:chgData name="Alexandre de Andrade" userId="a7900b3e40a25e38" providerId="LiveId" clId="{D14273FA-1E7B-486E-A827-C4DCBFAEE22C}" dt="2021-06-11T13:38:27.712" v="6450" actId="1076"/>
          <ac:picMkLst>
            <pc:docMk/>
            <pc:sldMk cId="4245847335" sldId="304"/>
            <ac:picMk id="6" creationId="{33C3B627-BA54-4E4B-96AF-70D04E2BC3F6}"/>
          </ac:picMkLst>
        </pc:picChg>
      </pc:sldChg>
      <pc:sldChg chg="addSp delSp modSp add mod">
        <pc:chgData name="Alexandre de Andrade" userId="a7900b3e40a25e38" providerId="LiveId" clId="{D14273FA-1E7B-486E-A827-C4DCBFAEE22C}" dt="2021-06-11T13:49:49.666" v="6682" actId="14100"/>
        <pc:sldMkLst>
          <pc:docMk/>
          <pc:sldMk cId="1984609056" sldId="305"/>
        </pc:sldMkLst>
        <pc:spChg chg="add mod">
          <ac:chgData name="Alexandre de Andrade" userId="a7900b3e40a25e38" providerId="LiveId" clId="{D14273FA-1E7B-486E-A827-C4DCBFAEE22C}" dt="2021-06-11T13:49:49.666" v="6682" actId="14100"/>
          <ac:spMkLst>
            <pc:docMk/>
            <pc:sldMk cId="1984609056" sldId="305"/>
            <ac:spMk id="12" creationId="{4080C0AA-87D7-4135-8E1B-B952975A6B5E}"/>
          </ac:spMkLst>
        </pc:spChg>
        <pc:picChg chg="add mod modCrop">
          <ac:chgData name="Alexandre de Andrade" userId="a7900b3e40a25e38" providerId="LiveId" clId="{D14273FA-1E7B-486E-A827-C4DCBFAEE22C}" dt="2021-06-11T13:40:47.416" v="6460" actId="14100"/>
          <ac:picMkLst>
            <pc:docMk/>
            <pc:sldMk cId="1984609056" sldId="305"/>
            <ac:picMk id="3" creationId="{79E4228B-4EBD-47A1-9751-4D2AD2235CD8}"/>
          </ac:picMkLst>
        </pc:picChg>
        <pc:picChg chg="del">
          <ac:chgData name="Alexandre de Andrade" userId="a7900b3e40a25e38" providerId="LiveId" clId="{D14273FA-1E7B-486E-A827-C4DCBFAEE22C}" dt="2021-06-11T13:39:18.149" v="6452" actId="478"/>
          <ac:picMkLst>
            <pc:docMk/>
            <pc:sldMk cId="1984609056" sldId="305"/>
            <ac:picMk id="6" creationId="{33C3B627-BA54-4E4B-96AF-70D04E2BC3F6}"/>
          </ac:picMkLst>
        </pc:picChg>
      </pc:sldChg>
      <pc:sldChg chg="addSp modSp add mod">
        <pc:chgData name="Alexandre de Andrade" userId="a7900b3e40a25e38" providerId="LiveId" clId="{D14273FA-1E7B-486E-A827-C4DCBFAEE22C}" dt="2021-06-11T17:51:26.568" v="9166" actId="20577"/>
        <pc:sldMkLst>
          <pc:docMk/>
          <pc:sldMk cId="1230919753" sldId="306"/>
        </pc:sldMkLst>
        <pc:spChg chg="mod">
          <ac:chgData name="Alexandre de Andrade" userId="a7900b3e40a25e38" providerId="LiveId" clId="{D14273FA-1E7B-486E-A827-C4DCBFAEE22C}" dt="2021-06-11T17:51:26.568" v="9166" actId="20577"/>
          <ac:spMkLst>
            <pc:docMk/>
            <pc:sldMk cId="1230919753" sldId="306"/>
            <ac:spMk id="11" creationId="{01DC761D-D127-461D-B9E7-3BB08CA6C0F5}"/>
          </ac:spMkLst>
        </pc:spChg>
        <pc:spChg chg="add mod">
          <ac:chgData name="Alexandre de Andrade" userId="a7900b3e40a25e38" providerId="LiveId" clId="{D14273FA-1E7B-486E-A827-C4DCBFAEE22C}" dt="2021-06-11T14:59:43.256" v="8363" actId="20577"/>
          <ac:spMkLst>
            <pc:docMk/>
            <pc:sldMk cId="1230919753" sldId="306"/>
            <ac:spMk id="16" creationId="{4173198D-AB84-46FB-AF1C-306857CABF03}"/>
          </ac:spMkLst>
        </pc:spChg>
      </pc:sldChg>
      <pc:sldChg chg="addSp delSp modSp add mod modAnim">
        <pc:chgData name="Alexandre de Andrade" userId="a7900b3e40a25e38" providerId="LiveId" clId="{D14273FA-1E7B-486E-A827-C4DCBFAEE22C}" dt="2021-06-11T17:50:20.864" v="9165" actId="20577"/>
        <pc:sldMkLst>
          <pc:docMk/>
          <pc:sldMk cId="3374438784" sldId="307"/>
        </pc:sldMkLst>
        <pc:spChg chg="del">
          <ac:chgData name="Alexandre de Andrade" userId="a7900b3e40a25e38" providerId="LiveId" clId="{D14273FA-1E7B-486E-A827-C4DCBFAEE22C}" dt="2021-06-11T14:34:29.513" v="7824" actId="478"/>
          <ac:spMkLst>
            <pc:docMk/>
            <pc:sldMk cId="3374438784" sldId="307"/>
            <ac:spMk id="2" creationId="{589EC986-767F-425F-8CF7-AC7A523EEE39}"/>
          </ac:spMkLst>
        </pc:spChg>
        <pc:spChg chg="del">
          <ac:chgData name="Alexandre de Andrade" userId="a7900b3e40a25e38" providerId="LiveId" clId="{D14273FA-1E7B-486E-A827-C4DCBFAEE22C}" dt="2021-06-11T14:34:34.253" v="7828" actId="478"/>
          <ac:spMkLst>
            <pc:docMk/>
            <pc:sldMk cId="3374438784" sldId="307"/>
            <ac:spMk id="9" creationId="{F7B24D14-C085-474D-B5F2-07BC323F49AB}"/>
          </ac:spMkLst>
        </pc:spChg>
        <pc:spChg chg="del">
          <ac:chgData name="Alexandre de Andrade" userId="a7900b3e40a25e38" providerId="LiveId" clId="{D14273FA-1E7B-486E-A827-C4DCBFAEE22C}" dt="2021-06-11T14:34:27.703" v="7823" actId="478"/>
          <ac:spMkLst>
            <pc:docMk/>
            <pc:sldMk cId="3374438784" sldId="307"/>
            <ac:spMk id="11" creationId="{01DC761D-D127-461D-B9E7-3BB08CA6C0F5}"/>
          </ac:spMkLst>
        </pc:spChg>
        <pc:spChg chg="mod">
          <ac:chgData name="Alexandre de Andrade" userId="a7900b3e40a25e38" providerId="LiveId" clId="{D14273FA-1E7B-486E-A827-C4DCBFAEE22C}" dt="2021-06-11T17:50:20.864" v="9165" actId="20577"/>
          <ac:spMkLst>
            <pc:docMk/>
            <pc:sldMk cId="3374438784" sldId="307"/>
            <ac:spMk id="12" creationId="{62625DA2-DCC6-4A8D-BC3D-4227E92F505F}"/>
          </ac:spMkLst>
        </pc:spChg>
        <pc:spChg chg="del">
          <ac:chgData name="Alexandre de Andrade" userId="a7900b3e40a25e38" providerId="LiveId" clId="{D14273FA-1E7B-486E-A827-C4DCBFAEE22C}" dt="2021-06-11T14:34:32.093" v="7826" actId="478"/>
          <ac:spMkLst>
            <pc:docMk/>
            <pc:sldMk cId="3374438784" sldId="307"/>
            <ac:spMk id="14" creationId="{71220259-7C67-4B37-911E-30987A8C9E4B}"/>
          </ac:spMkLst>
        </pc:spChg>
        <pc:spChg chg="add mod">
          <ac:chgData name="Alexandre de Andrade" userId="a7900b3e40a25e38" providerId="LiveId" clId="{D14273FA-1E7B-486E-A827-C4DCBFAEE22C}" dt="2021-06-11T14:49:12.254" v="8234" actId="1035"/>
          <ac:spMkLst>
            <pc:docMk/>
            <pc:sldMk cId="3374438784" sldId="307"/>
            <ac:spMk id="16" creationId="{E2C30E5B-E0FD-4698-9482-E24992B70795}"/>
          </ac:spMkLst>
        </pc:spChg>
        <pc:spChg chg="add mod">
          <ac:chgData name="Alexandre de Andrade" userId="a7900b3e40a25e38" providerId="LiveId" clId="{D14273FA-1E7B-486E-A827-C4DCBFAEE22C}" dt="2021-06-11T14:49:12.254" v="8234" actId="1035"/>
          <ac:spMkLst>
            <pc:docMk/>
            <pc:sldMk cId="3374438784" sldId="307"/>
            <ac:spMk id="17" creationId="{C44AE007-0A83-41DD-8091-BA43C630E991}"/>
          </ac:spMkLst>
        </pc:spChg>
        <pc:spChg chg="add mod">
          <ac:chgData name="Alexandre de Andrade" userId="a7900b3e40a25e38" providerId="LiveId" clId="{D14273FA-1E7B-486E-A827-C4DCBFAEE22C}" dt="2021-06-11T14:49:12.254" v="8234" actId="1035"/>
          <ac:spMkLst>
            <pc:docMk/>
            <pc:sldMk cId="3374438784" sldId="307"/>
            <ac:spMk id="18" creationId="{5FC3E134-FE16-4780-BB47-1CA537E01EB0}"/>
          </ac:spMkLst>
        </pc:spChg>
        <pc:spChg chg="add mod">
          <ac:chgData name="Alexandre de Andrade" userId="a7900b3e40a25e38" providerId="LiveId" clId="{D14273FA-1E7B-486E-A827-C4DCBFAEE22C}" dt="2021-06-11T14:49:12.254" v="8234" actId="1035"/>
          <ac:spMkLst>
            <pc:docMk/>
            <pc:sldMk cId="3374438784" sldId="307"/>
            <ac:spMk id="19" creationId="{3214BCDB-32CF-42DD-AE24-0C744B25BE54}"/>
          </ac:spMkLst>
        </pc:spChg>
        <pc:spChg chg="add mod">
          <ac:chgData name="Alexandre de Andrade" userId="a7900b3e40a25e38" providerId="LiveId" clId="{D14273FA-1E7B-486E-A827-C4DCBFAEE22C}" dt="2021-06-11T14:49:12.254" v="8234" actId="1035"/>
          <ac:spMkLst>
            <pc:docMk/>
            <pc:sldMk cId="3374438784" sldId="307"/>
            <ac:spMk id="20" creationId="{D33C70D1-4170-4FF1-AC04-3D39FFC0539C}"/>
          </ac:spMkLst>
        </pc:spChg>
        <pc:spChg chg="add mod">
          <ac:chgData name="Alexandre de Andrade" userId="a7900b3e40a25e38" providerId="LiveId" clId="{D14273FA-1E7B-486E-A827-C4DCBFAEE22C}" dt="2021-06-11T14:49:12.254" v="8234" actId="1035"/>
          <ac:spMkLst>
            <pc:docMk/>
            <pc:sldMk cId="3374438784" sldId="307"/>
            <ac:spMk id="21" creationId="{50386716-C7FB-4A9E-A3D8-CADD78B7E4AF}"/>
          </ac:spMkLst>
        </pc:spChg>
        <pc:spChg chg="add mod">
          <ac:chgData name="Alexandre de Andrade" userId="a7900b3e40a25e38" providerId="LiveId" clId="{D14273FA-1E7B-486E-A827-C4DCBFAEE22C}" dt="2021-06-11T14:49:12.254" v="8234" actId="1035"/>
          <ac:spMkLst>
            <pc:docMk/>
            <pc:sldMk cId="3374438784" sldId="307"/>
            <ac:spMk id="24" creationId="{5F8E9496-D65C-47CA-8053-067F077E7635}"/>
          </ac:spMkLst>
        </pc:spChg>
        <pc:spChg chg="add mod">
          <ac:chgData name="Alexandre de Andrade" userId="a7900b3e40a25e38" providerId="LiveId" clId="{D14273FA-1E7B-486E-A827-C4DCBFAEE22C}" dt="2021-06-11T14:49:12.254" v="8234" actId="1035"/>
          <ac:spMkLst>
            <pc:docMk/>
            <pc:sldMk cId="3374438784" sldId="307"/>
            <ac:spMk id="25" creationId="{80D42960-D99A-4D00-BECB-2EFEB9C2C95B}"/>
          </ac:spMkLst>
        </pc:spChg>
        <pc:spChg chg="add mod">
          <ac:chgData name="Alexandre de Andrade" userId="a7900b3e40a25e38" providerId="LiveId" clId="{D14273FA-1E7B-486E-A827-C4DCBFAEE22C}" dt="2021-06-11T14:49:12.254" v="8234" actId="1035"/>
          <ac:spMkLst>
            <pc:docMk/>
            <pc:sldMk cId="3374438784" sldId="307"/>
            <ac:spMk id="26" creationId="{E7071739-ECD6-4EFC-8986-A9D79A8CE021}"/>
          </ac:spMkLst>
        </pc:spChg>
        <pc:spChg chg="add mod">
          <ac:chgData name="Alexandre de Andrade" userId="a7900b3e40a25e38" providerId="LiveId" clId="{D14273FA-1E7B-486E-A827-C4DCBFAEE22C}" dt="2021-06-11T14:52:44.867" v="8299" actId="1038"/>
          <ac:spMkLst>
            <pc:docMk/>
            <pc:sldMk cId="3374438784" sldId="307"/>
            <ac:spMk id="28" creationId="{E8CBA915-7DF4-4E87-B1C8-4CC28E04E441}"/>
          </ac:spMkLst>
        </pc:spChg>
        <pc:spChg chg="add mod">
          <ac:chgData name="Alexandre de Andrade" userId="a7900b3e40a25e38" providerId="LiveId" clId="{D14273FA-1E7B-486E-A827-C4DCBFAEE22C}" dt="2021-06-11T14:53:06.959" v="8305" actId="20577"/>
          <ac:spMkLst>
            <pc:docMk/>
            <pc:sldMk cId="3374438784" sldId="307"/>
            <ac:spMk id="29" creationId="{30B26842-1D7D-4B71-8F3F-8F71977F2A09}"/>
          </ac:spMkLst>
        </pc:spChg>
        <pc:spChg chg="add mod">
          <ac:chgData name="Alexandre de Andrade" userId="a7900b3e40a25e38" providerId="LiveId" clId="{D14273FA-1E7B-486E-A827-C4DCBFAEE22C}" dt="2021-06-11T14:53:19.102" v="8307" actId="1076"/>
          <ac:spMkLst>
            <pc:docMk/>
            <pc:sldMk cId="3374438784" sldId="307"/>
            <ac:spMk id="30" creationId="{2CB40A24-A6B2-4F72-8C57-181B7A130F55}"/>
          </ac:spMkLst>
        </pc:spChg>
        <pc:spChg chg="add mod">
          <ac:chgData name="Alexandre de Andrade" userId="a7900b3e40a25e38" providerId="LiveId" clId="{D14273FA-1E7B-486E-A827-C4DCBFAEE22C}" dt="2021-06-11T14:53:26.417" v="8309" actId="1076"/>
          <ac:spMkLst>
            <pc:docMk/>
            <pc:sldMk cId="3374438784" sldId="307"/>
            <ac:spMk id="31" creationId="{8F9FF95E-6033-47F1-9E07-2741BF71B5D0}"/>
          </ac:spMkLst>
        </pc:spChg>
        <pc:spChg chg="add mod">
          <ac:chgData name="Alexandre de Andrade" userId="a7900b3e40a25e38" providerId="LiveId" clId="{D14273FA-1E7B-486E-A827-C4DCBFAEE22C}" dt="2021-06-11T14:53:33.691" v="8311" actId="1076"/>
          <ac:spMkLst>
            <pc:docMk/>
            <pc:sldMk cId="3374438784" sldId="307"/>
            <ac:spMk id="32" creationId="{E576248F-D242-4380-9928-261A8F44A70D}"/>
          </ac:spMkLst>
        </pc:spChg>
        <pc:spChg chg="add mod">
          <ac:chgData name="Alexandre de Andrade" userId="a7900b3e40a25e38" providerId="LiveId" clId="{D14273FA-1E7B-486E-A827-C4DCBFAEE22C}" dt="2021-06-11T14:53:50.575" v="8314" actId="1035"/>
          <ac:spMkLst>
            <pc:docMk/>
            <pc:sldMk cId="3374438784" sldId="307"/>
            <ac:spMk id="33" creationId="{6EA67F15-987E-4E44-96AF-46E94DC20470}"/>
          </ac:spMkLst>
        </pc:spChg>
        <pc:spChg chg="add mod">
          <ac:chgData name="Alexandre de Andrade" userId="a7900b3e40a25e38" providerId="LiveId" clId="{D14273FA-1E7B-486E-A827-C4DCBFAEE22C}" dt="2021-06-11T14:54:16.013" v="8316" actId="1076"/>
          <ac:spMkLst>
            <pc:docMk/>
            <pc:sldMk cId="3374438784" sldId="307"/>
            <ac:spMk id="34" creationId="{5C78FB4A-DFF5-4631-9FFA-AAB59EA787B4}"/>
          </ac:spMkLst>
        </pc:spChg>
        <pc:spChg chg="add mod">
          <ac:chgData name="Alexandre de Andrade" userId="a7900b3e40a25e38" providerId="LiveId" clId="{D14273FA-1E7B-486E-A827-C4DCBFAEE22C}" dt="2021-06-11T14:54:20.664" v="8318" actId="1076"/>
          <ac:spMkLst>
            <pc:docMk/>
            <pc:sldMk cId="3374438784" sldId="307"/>
            <ac:spMk id="35" creationId="{F76A6CBF-3333-4FA9-A169-76CE4749C2CE}"/>
          </ac:spMkLst>
        </pc:spChg>
        <pc:spChg chg="add mod">
          <ac:chgData name="Alexandre de Andrade" userId="a7900b3e40a25e38" providerId="LiveId" clId="{D14273FA-1E7B-486E-A827-C4DCBFAEE22C}" dt="2021-06-11T14:54:21.616" v="8319"/>
          <ac:spMkLst>
            <pc:docMk/>
            <pc:sldMk cId="3374438784" sldId="307"/>
            <ac:spMk id="36" creationId="{25B42923-75F1-476D-A803-205F8D2C4234}"/>
          </ac:spMkLst>
        </pc:spChg>
        <pc:picChg chg="del">
          <ac:chgData name="Alexandre de Andrade" userId="a7900b3e40a25e38" providerId="LiveId" clId="{D14273FA-1E7B-486E-A827-C4DCBFAEE22C}" dt="2021-06-11T14:34:32.797" v="7827" actId="478"/>
          <ac:picMkLst>
            <pc:docMk/>
            <pc:sldMk cId="3374438784" sldId="307"/>
            <ac:picMk id="4" creationId="{5B8D7946-1261-4224-9D6C-4FF5FD078997}"/>
          </ac:picMkLst>
        </pc:picChg>
        <pc:picChg chg="del">
          <ac:chgData name="Alexandre de Andrade" userId="a7900b3e40a25e38" providerId="LiveId" clId="{D14273FA-1E7B-486E-A827-C4DCBFAEE22C}" dt="2021-06-11T14:34:30.337" v="7825" actId="478"/>
          <ac:picMkLst>
            <pc:docMk/>
            <pc:sldMk cId="3374438784" sldId="307"/>
            <ac:picMk id="6" creationId="{760C5C86-B8DD-4A91-BDBF-AD1A442D2401}"/>
          </ac:picMkLst>
        </pc:picChg>
      </pc:sldChg>
      <pc:sldChg chg="add modAnim">
        <pc:chgData name="Alexandre de Andrade" userId="a7900b3e40a25e38" providerId="LiveId" clId="{D14273FA-1E7B-486E-A827-C4DCBFAEE22C}" dt="2021-06-11T17:03:32.032" v="8674"/>
        <pc:sldMkLst>
          <pc:docMk/>
          <pc:sldMk cId="2298847005" sldId="308"/>
        </pc:sldMkLst>
      </pc:sldChg>
      <pc:sldChg chg="add ord">
        <pc:chgData name="Alexandre de Andrade" userId="a7900b3e40a25e38" providerId="LiveId" clId="{D14273FA-1E7B-486E-A827-C4DCBFAEE22C}" dt="2021-06-11T17:18:51.763" v="8714"/>
        <pc:sldMkLst>
          <pc:docMk/>
          <pc:sldMk cId="4167526670" sldId="309"/>
        </pc:sldMkLst>
      </pc:sldChg>
      <pc:sldChg chg="addSp modSp add mod modAnim">
        <pc:chgData name="Alexandre de Andrade" userId="a7900b3e40a25e38" providerId="LiveId" clId="{D14273FA-1E7B-486E-A827-C4DCBFAEE22C}" dt="2021-06-11T19:14:25.104" v="9167" actId="20577"/>
        <pc:sldMkLst>
          <pc:docMk/>
          <pc:sldMk cId="2918973997" sldId="310"/>
        </pc:sldMkLst>
        <pc:spChg chg="mod">
          <ac:chgData name="Alexandre de Andrade" userId="a7900b3e40a25e38" providerId="LiveId" clId="{D14273FA-1E7B-486E-A827-C4DCBFAEE22C}" dt="2021-06-11T17:32:14.528" v="8914" actId="20577"/>
          <ac:spMkLst>
            <pc:docMk/>
            <pc:sldMk cId="2918973997" sldId="310"/>
            <ac:spMk id="11" creationId="{01DC761D-D127-461D-B9E7-3BB08CA6C0F5}"/>
          </ac:spMkLst>
        </pc:spChg>
        <pc:spChg chg="add mod">
          <ac:chgData name="Alexandre de Andrade" userId="a7900b3e40a25e38" providerId="LiveId" clId="{D14273FA-1E7B-486E-A827-C4DCBFAEE22C}" dt="2021-06-11T19:14:25.104" v="9167" actId="20577"/>
          <ac:spMkLst>
            <pc:docMk/>
            <pc:sldMk cId="2918973997" sldId="310"/>
            <ac:spMk id="12" creationId="{E14BB210-9E79-451D-A80A-0D7FE1B598A9}"/>
          </ac:spMkLst>
        </pc:spChg>
        <pc:cxnChg chg="add mod">
          <ac:chgData name="Alexandre de Andrade" userId="a7900b3e40a25e38" providerId="LiveId" clId="{D14273FA-1E7B-486E-A827-C4DCBFAEE22C}" dt="2021-06-11T17:40:54.790" v="9126" actId="1035"/>
          <ac:cxnSpMkLst>
            <pc:docMk/>
            <pc:sldMk cId="2918973997" sldId="310"/>
            <ac:cxnSpMk id="3" creationId="{5D36CBAB-FDF1-493F-A108-537433E565DB}"/>
          </ac:cxnSpMkLst>
        </pc:cxnChg>
        <pc:cxnChg chg="add mod">
          <ac:chgData name="Alexandre de Andrade" userId="a7900b3e40a25e38" providerId="LiveId" clId="{D14273FA-1E7B-486E-A827-C4DCBFAEE22C}" dt="2021-06-11T17:40:54.790" v="9126" actId="1035"/>
          <ac:cxnSpMkLst>
            <pc:docMk/>
            <pc:sldMk cId="2918973997" sldId="310"/>
            <ac:cxnSpMk id="13" creationId="{CB8E7A3A-F896-4391-B4D8-FEB1C3275133}"/>
          </ac:cxnSpMkLst>
        </pc:cxnChg>
      </pc:sldChg>
    </pc:docChg>
  </pc:docChgLst>
  <pc:docChgLst>
    <pc:chgData name="Alexandre de Andrade" userId="a7900b3e40a25e38" providerId="LiveId" clId="{BF81D193-7F09-4CCA-BD0A-6C684A583808}"/>
    <pc:docChg chg="undo custSel addSld delSld modSld">
      <pc:chgData name="Alexandre de Andrade" userId="a7900b3e40a25e38" providerId="LiveId" clId="{BF81D193-7F09-4CCA-BD0A-6C684A583808}" dt="2021-05-14T20:26:37.599" v="2716" actId="20577"/>
      <pc:docMkLst>
        <pc:docMk/>
      </pc:docMkLst>
      <pc:sldChg chg="addSp delSp modSp mod">
        <pc:chgData name="Alexandre de Andrade" userId="a7900b3e40a25e38" providerId="LiveId" clId="{BF81D193-7F09-4CCA-BD0A-6C684A583808}" dt="2021-05-14T19:37:12.957" v="499" actId="208"/>
        <pc:sldMkLst>
          <pc:docMk/>
          <pc:sldMk cId="2210866551" sldId="269"/>
        </pc:sldMkLst>
        <pc:spChg chg="del mod">
          <ac:chgData name="Alexandre de Andrade" userId="a7900b3e40a25e38" providerId="LiveId" clId="{BF81D193-7F09-4CCA-BD0A-6C684A583808}" dt="2021-05-14T19:27:45.086" v="401" actId="478"/>
          <ac:spMkLst>
            <pc:docMk/>
            <pc:sldMk cId="2210866551" sldId="269"/>
            <ac:spMk id="2" creationId="{AD8EC65D-E06C-4DF0-8DF7-D173D56716CB}"/>
          </ac:spMkLst>
        </pc:spChg>
        <pc:spChg chg="del">
          <ac:chgData name="Alexandre de Andrade" userId="a7900b3e40a25e38" providerId="LiveId" clId="{BF81D193-7F09-4CCA-BD0A-6C684A583808}" dt="2021-05-14T19:08:20.824" v="0" actId="478"/>
          <ac:spMkLst>
            <pc:docMk/>
            <pc:sldMk cId="2210866551" sldId="269"/>
            <ac:spMk id="4" creationId="{CDEBED09-39D3-40F3-BD11-F784248B49EA}"/>
          </ac:spMkLst>
        </pc:spChg>
        <pc:spChg chg="mod">
          <ac:chgData name="Alexandre de Andrade" userId="a7900b3e40a25e38" providerId="LiveId" clId="{BF81D193-7F09-4CCA-BD0A-6C684A583808}" dt="2021-05-14T19:29:03.437" v="419" actId="1035"/>
          <ac:spMkLst>
            <pc:docMk/>
            <pc:sldMk cId="2210866551" sldId="269"/>
            <ac:spMk id="22" creationId="{00000000-0000-0000-0000-000000000000}"/>
          </ac:spMkLst>
        </pc:spChg>
        <pc:spChg chg="del">
          <ac:chgData name="Alexandre de Andrade" userId="a7900b3e40a25e38" providerId="LiveId" clId="{BF81D193-7F09-4CCA-BD0A-6C684A583808}" dt="2021-05-14T19:08:21.926" v="1" actId="478"/>
          <ac:spMkLst>
            <pc:docMk/>
            <pc:sldMk cId="2210866551" sldId="269"/>
            <ac:spMk id="24" creationId="{CF7BC681-107F-4C2D-9905-8AC6C8F30FB6}"/>
          </ac:spMkLst>
        </pc:spChg>
        <pc:spChg chg="mod">
          <ac:chgData name="Alexandre de Andrade" userId="a7900b3e40a25e38" providerId="LiveId" clId="{BF81D193-7F09-4CCA-BD0A-6C684A583808}" dt="2021-05-14T19:36:09.135" v="498" actId="207"/>
          <ac:spMkLst>
            <pc:docMk/>
            <pc:sldMk cId="2210866551" sldId="269"/>
            <ac:spMk id="27" creationId="{17D1B405-815D-461C-AF51-CF1ADB185228}"/>
          </ac:spMkLst>
        </pc:spChg>
        <pc:spChg chg="del mod">
          <ac:chgData name="Alexandre de Andrade" userId="a7900b3e40a25e38" providerId="LiveId" clId="{BF81D193-7F09-4CCA-BD0A-6C684A583808}" dt="2021-05-14T19:08:30.153" v="4" actId="478"/>
          <ac:spMkLst>
            <pc:docMk/>
            <pc:sldMk cId="2210866551" sldId="269"/>
            <ac:spMk id="34" creationId="{2C3C3692-4275-4686-8B1F-8A9A5BD35E01}"/>
          </ac:spMkLst>
        </pc:spChg>
        <pc:spChg chg="del">
          <ac:chgData name="Alexandre de Andrade" userId="a7900b3e40a25e38" providerId="LiveId" clId="{BF81D193-7F09-4CCA-BD0A-6C684A583808}" dt="2021-05-14T19:08:34.293" v="6" actId="478"/>
          <ac:spMkLst>
            <pc:docMk/>
            <pc:sldMk cId="2210866551" sldId="269"/>
            <ac:spMk id="38" creationId="{893A556A-BD9D-4AFC-8FF7-9B67AF0FAF33}"/>
          </ac:spMkLst>
        </pc:spChg>
        <pc:picChg chg="add del mod">
          <ac:chgData name="Alexandre de Andrade" userId="a7900b3e40a25e38" providerId="LiveId" clId="{BF81D193-7F09-4CCA-BD0A-6C684A583808}" dt="2021-05-14T19:34:24.966" v="490" actId="478"/>
          <ac:picMkLst>
            <pc:docMk/>
            <pc:sldMk cId="2210866551" sldId="269"/>
            <ac:picMk id="5" creationId="{909B2A5D-BCD9-47EC-9078-E3EB81A0E17A}"/>
          </ac:picMkLst>
        </pc:picChg>
        <pc:picChg chg="add mod">
          <ac:chgData name="Alexandre de Andrade" userId="a7900b3e40a25e38" providerId="LiveId" clId="{BF81D193-7F09-4CCA-BD0A-6C684A583808}" dt="2021-05-14T19:34:51.285" v="493" actId="1076"/>
          <ac:picMkLst>
            <pc:docMk/>
            <pc:sldMk cId="2210866551" sldId="269"/>
            <ac:picMk id="10" creationId="{BAE22777-1513-4E14-A2F5-B7D186E36866}"/>
          </ac:picMkLst>
        </pc:picChg>
        <pc:picChg chg="add del mod ord">
          <ac:chgData name="Alexandre de Andrade" userId="a7900b3e40a25e38" providerId="LiveId" clId="{BF81D193-7F09-4CCA-BD0A-6C684A583808}" dt="2021-05-14T19:31:15.557" v="478" actId="478"/>
          <ac:picMkLst>
            <pc:docMk/>
            <pc:sldMk cId="2210866551" sldId="269"/>
            <ac:picMk id="13" creationId="{FB520A72-063D-48E9-9525-89E4435C5EB2}"/>
          </ac:picMkLst>
        </pc:picChg>
        <pc:picChg chg="add mod">
          <ac:chgData name="Alexandre de Andrade" userId="a7900b3e40a25e38" providerId="LiveId" clId="{BF81D193-7F09-4CCA-BD0A-6C684A583808}" dt="2021-05-14T19:34:40.731" v="492" actId="1076"/>
          <ac:picMkLst>
            <pc:docMk/>
            <pc:sldMk cId="2210866551" sldId="269"/>
            <ac:picMk id="15" creationId="{426DF70D-8137-43F6-8FAE-09A9FEEA3C0A}"/>
          </ac:picMkLst>
        </pc:picChg>
        <pc:picChg chg="mod">
          <ac:chgData name="Alexandre de Andrade" userId="a7900b3e40a25e38" providerId="LiveId" clId="{BF81D193-7F09-4CCA-BD0A-6C684A583808}" dt="2021-05-14T19:31:22.404" v="484" actId="1037"/>
          <ac:picMkLst>
            <pc:docMk/>
            <pc:sldMk cId="2210866551" sldId="269"/>
            <ac:picMk id="23" creationId="{00000000-0000-0000-0000-000000000000}"/>
          </ac:picMkLst>
        </pc:picChg>
        <pc:cxnChg chg="add mod">
          <ac:chgData name="Alexandre de Andrade" userId="a7900b3e40a25e38" providerId="LiveId" clId="{BF81D193-7F09-4CCA-BD0A-6C684A583808}" dt="2021-05-14T19:37:12.957" v="499" actId="208"/>
          <ac:cxnSpMkLst>
            <pc:docMk/>
            <pc:sldMk cId="2210866551" sldId="269"/>
            <ac:cxnSpMk id="7" creationId="{31E07884-34A1-464B-A8C0-E0C5B69AD10B}"/>
          </ac:cxnSpMkLst>
        </pc:cxnChg>
        <pc:cxnChg chg="del">
          <ac:chgData name="Alexandre de Andrade" userId="a7900b3e40a25e38" providerId="LiveId" clId="{BF81D193-7F09-4CCA-BD0A-6C684A583808}" dt="2021-05-14T19:08:28.219" v="3" actId="478"/>
          <ac:cxnSpMkLst>
            <pc:docMk/>
            <pc:sldMk cId="2210866551" sldId="269"/>
            <ac:cxnSpMk id="8" creationId="{860E2B7B-600E-4130-9846-84301FD686D4}"/>
          </ac:cxnSpMkLst>
        </pc:cxnChg>
        <pc:cxnChg chg="del">
          <ac:chgData name="Alexandre de Andrade" userId="a7900b3e40a25e38" providerId="LiveId" clId="{BF81D193-7F09-4CCA-BD0A-6C684A583808}" dt="2021-05-14T19:08:31.423" v="5" actId="478"/>
          <ac:cxnSpMkLst>
            <pc:docMk/>
            <pc:sldMk cId="2210866551" sldId="269"/>
            <ac:cxnSpMk id="12" creationId="{F607A2DA-C8D1-43DE-BEF6-A2D731D2C278}"/>
          </ac:cxnSpMkLst>
        </pc:cxnChg>
      </pc:sldChg>
      <pc:sldChg chg="delSp modSp add del mod">
        <pc:chgData name="Alexandre de Andrade" userId="a7900b3e40a25e38" providerId="LiveId" clId="{BF81D193-7F09-4CCA-BD0A-6C684A583808}" dt="2021-05-14T19:32:12.671" v="489" actId="1035"/>
        <pc:sldMkLst>
          <pc:docMk/>
          <pc:sldMk cId="4137731178" sldId="270"/>
        </pc:sldMkLst>
        <pc:spChg chg="del">
          <ac:chgData name="Alexandre de Andrade" userId="a7900b3e40a25e38" providerId="LiveId" clId="{BF81D193-7F09-4CCA-BD0A-6C684A583808}" dt="2021-05-14T19:29:27.521" v="423" actId="478"/>
          <ac:spMkLst>
            <pc:docMk/>
            <pc:sldMk cId="4137731178" sldId="270"/>
            <ac:spMk id="2" creationId="{AD8EC65D-E06C-4DF0-8DF7-D173D56716CB}"/>
          </ac:spMkLst>
        </pc:spChg>
        <pc:spChg chg="del">
          <ac:chgData name="Alexandre de Andrade" userId="a7900b3e40a25e38" providerId="LiveId" clId="{BF81D193-7F09-4CCA-BD0A-6C684A583808}" dt="2021-05-14T19:29:15.365" v="420" actId="478"/>
          <ac:spMkLst>
            <pc:docMk/>
            <pc:sldMk cId="4137731178" sldId="270"/>
            <ac:spMk id="22" creationId="{00000000-0000-0000-0000-000000000000}"/>
          </ac:spMkLst>
        </pc:spChg>
        <pc:spChg chg="del">
          <ac:chgData name="Alexandre de Andrade" userId="a7900b3e40a25e38" providerId="LiveId" clId="{BF81D193-7F09-4CCA-BD0A-6C684A583808}" dt="2021-05-14T19:29:32.180" v="424" actId="478"/>
          <ac:spMkLst>
            <pc:docMk/>
            <pc:sldMk cId="4137731178" sldId="270"/>
            <ac:spMk id="27" creationId="{17D1B405-815D-461C-AF51-CF1ADB185228}"/>
          </ac:spMkLst>
        </pc:spChg>
        <pc:picChg chg="del">
          <ac:chgData name="Alexandre de Andrade" userId="a7900b3e40a25e38" providerId="LiveId" clId="{BF81D193-7F09-4CCA-BD0A-6C684A583808}" dt="2021-05-14T19:29:18.393" v="421" actId="478"/>
          <ac:picMkLst>
            <pc:docMk/>
            <pc:sldMk cId="4137731178" sldId="270"/>
            <ac:picMk id="5" creationId="{909B2A5D-BCD9-47EC-9078-E3EB81A0E17A}"/>
          </ac:picMkLst>
        </pc:picChg>
        <pc:picChg chg="del">
          <ac:chgData name="Alexandre de Andrade" userId="a7900b3e40a25e38" providerId="LiveId" clId="{BF81D193-7F09-4CCA-BD0A-6C684A583808}" dt="2021-05-14T19:29:23.862" v="422" actId="478"/>
          <ac:picMkLst>
            <pc:docMk/>
            <pc:sldMk cId="4137731178" sldId="270"/>
            <ac:picMk id="10" creationId="{BAE22777-1513-4E14-A2F5-B7D186E36866}"/>
          </ac:picMkLst>
        </pc:picChg>
        <pc:picChg chg="mod modCrop">
          <ac:chgData name="Alexandre de Andrade" userId="a7900b3e40a25e38" providerId="LiveId" clId="{BF81D193-7F09-4CCA-BD0A-6C684A583808}" dt="2021-05-14T19:30:49.443" v="476" actId="1037"/>
          <ac:picMkLst>
            <pc:docMk/>
            <pc:sldMk cId="4137731178" sldId="270"/>
            <ac:picMk id="13" creationId="{FB520A72-063D-48E9-9525-89E4435C5EB2}"/>
          </ac:picMkLst>
        </pc:picChg>
        <pc:picChg chg="mod">
          <ac:chgData name="Alexandre de Andrade" userId="a7900b3e40a25e38" providerId="LiveId" clId="{BF81D193-7F09-4CCA-BD0A-6C684A583808}" dt="2021-05-14T19:32:12.671" v="489" actId="1035"/>
          <ac:picMkLst>
            <pc:docMk/>
            <pc:sldMk cId="4137731178" sldId="270"/>
            <ac:picMk id="23" creationId="{00000000-0000-0000-0000-000000000000}"/>
          </ac:picMkLst>
        </pc:picChg>
        <pc:cxnChg chg="del">
          <ac:chgData name="Alexandre de Andrade" userId="a7900b3e40a25e38" providerId="LiveId" clId="{BF81D193-7F09-4CCA-BD0A-6C684A583808}" dt="2021-05-14T19:29:32.180" v="424" actId="478"/>
          <ac:cxnSpMkLst>
            <pc:docMk/>
            <pc:sldMk cId="4137731178" sldId="270"/>
            <ac:cxnSpMk id="7" creationId="{31E07884-34A1-464B-A8C0-E0C5B69AD10B}"/>
          </ac:cxnSpMkLst>
        </pc:cxnChg>
      </pc:sldChg>
      <pc:sldChg chg="addSp delSp modSp add mod">
        <pc:chgData name="Alexandre de Andrade" userId="a7900b3e40a25e38" providerId="LiveId" clId="{BF81D193-7F09-4CCA-BD0A-6C684A583808}" dt="2021-05-14T19:52:39.506" v="799" actId="20577"/>
        <pc:sldMkLst>
          <pc:docMk/>
          <pc:sldMk cId="1406126019" sldId="271"/>
        </pc:sldMkLst>
        <pc:spChg chg="add mod">
          <ac:chgData name="Alexandre de Andrade" userId="a7900b3e40a25e38" providerId="LiveId" clId="{BF81D193-7F09-4CCA-BD0A-6C684A583808}" dt="2021-05-14T19:51:17.144" v="671" actId="1037"/>
          <ac:spMkLst>
            <pc:docMk/>
            <pc:sldMk cId="1406126019" sldId="271"/>
            <ac:spMk id="7" creationId="{18DB140A-D9BC-4EE9-8538-21F79253244F}"/>
          </ac:spMkLst>
        </pc:spChg>
        <pc:spChg chg="add mod">
          <ac:chgData name="Alexandre de Andrade" userId="a7900b3e40a25e38" providerId="LiveId" clId="{BF81D193-7F09-4CCA-BD0A-6C684A583808}" dt="2021-05-14T19:52:39.506" v="799" actId="20577"/>
          <ac:spMkLst>
            <pc:docMk/>
            <pc:sldMk cId="1406126019" sldId="271"/>
            <ac:spMk id="11" creationId="{01DC761D-D127-461D-B9E7-3BB08CA6C0F5}"/>
          </ac:spMkLst>
        </pc:spChg>
        <pc:spChg chg="mod">
          <ac:chgData name="Alexandre de Andrade" userId="a7900b3e40a25e38" providerId="LiveId" clId="{BF81D193-7F09-4CCA-BD0A-6C684A583808}" dt="2021-05-14T19:50:51.540" v="572" actId="1076"/>
          <ac:spMkLst>
            <pc:docMk/>
            <pc:sldMk cId="1406126019" sldId="271"/>
            <ac:spMk id="27" creationId="{17D1B405-815D-461C-AF51-CF1ADB185228}"/>
          </ac:spMkLst>
        </pc:spChg>
        <pc:picChg chg="mod">
          <ac:chgData name="Alexandre de Andrade" userId="a7900b3e40a25e38" providerId="LiveId" clId="{BF81D193-7F09-4CCA-BD0A-6C684A583808}" dt="2021-05-14T19:38:17.089" v="515" actId="1076"/>
          <ac:picMkLst>
            <pc:docMk/>
            <pc:sldMk cId="1406126019" sldId="271"/>
            <ac:picMk id="10" creationId="{BAE22777-1513-4E14-A2F5-B7D186E36866}"/>
          </ac:picMkLst>
        </pc:picChg>
        <pc:picChg chg="mod">
          <ac:chgData name="Alexandre de Andrade" userId="a7900b3e40a25e38" providerId="LiveId" clId="{BF81D193-7F09-4CCA-BD0A-6C684A583808}" dt="2021-05-14T19:51:21.249" v="672" actId="1076"/>
          <ac:picMkLst>
            <pc:docMk/>
            <pc:sldMk cId="1406126019" sldId="271"/>
            <ac:picMk id="15" creationId="{426DF70D-8137-43F6-8FAE-09A9FEEA3C0A}"/>
          </ac:picMkLst>
        </pc:picChg>
        <pc:cxnChg chg="del">
          <ac:chgData name="Alexandre de Andrade" userId="a7900b3e40a25e38" providerId="LiveId" clId="{BF81D193-7F09-4CCA-BD0A-6C684A583808}" dt="2021-05-14T19:38:08.838" v="513" actId="478"/>
          <ac:cxnSpMkLst>
            <pc:docMk/>
            <pc:sldMk cId="1406126019" sldId="271"/>
            <ac:cxnSpMk id="7" creationId="{31E07884-34A1-464B-A8C0-E0C5B69AD10B}"/>
          </ac:cxnSpMkLst>
        </pc:cxnChg>
        <pc:cxnChg chg="add mod">
          <ac:chgData name="Alexandre de Andrade" userId="a7900b3e40a25e38" providerId="LiveId" clId="{BF81D193-7F09-4CCA-BD0A-6C684A583808}" dt="2021-05-14T19:51:17.144" v="671" actId="1037"/>
          <ac:cxnSpMkLst>
            <pc:docMk/>
            <pc:sldMk cId="1406126019" sldId="271"/>
            <ac:cxnSpMk id="8" creationId="{6BBC179B-6610-4851-BE12-8D8F7997AE66}"/>
          </ac:cxnSpMkLst>
        </pc:cxnChg>
      </pc:sldChg>
      <pc:sldChg chg="modSp add del mod">
        <pc:chgData name="Alexandre de Andrade" userId="a7900b3e40a25e38" providerId="LiveId" clId="{BF81D193-7F09-4CCA-BD0A-6C684A583808}" dt="2021-05-14T19:37:25.200" v="500" actId="2696"/>
        <pc:sldMkLst>
          <pc:docMk/>
          <pc:sldMk cId="2406482093" sldId="271"/>
        </pc:sldMkLst>
        <pc:picChg chg="mod">
          <ac:chgData name="Alexandre de Andrade" userId="a7900b3e40a25e38" providerId="LiveId" clId="{BF81D193-7F09-4CCA-BD0A-6C684A583808}" dt="2021-05-14T19:35:29.062" v="496" actId="1076"/>
          <ac:picMkLst>
            <pc:docMk/>
            <pc:sldMk cId="2406482093" sldId="271"/>
            <ac:picMk id="15" creationId="{426DF70D-8137-43F6-8FAE-09A9FEEA3C0A}"/>
          </ac:picMkLst>
        </pc:picChg>
      </pc:sldChg>
      <pc:sldChg chg="modSp add mod">
        <pc:chgData name="Alexandre de Andrade" userId="a7900b3e40a25e38" providerId="LiveId" clId="{BF81D193-7F09-4CCA-BD0A-6C684A583808}" dt="2021-05-14T19:55:02.385" v="988" actId="20577"/>
        <pc:sldMkLst>
          <pc:docMk/>
          <pc:sldMk cId="3559459405" sldId="272"/>
        </pc:sldMkLst>
        <pc:spChg chg="mod">
          <ac:chgData name="Alexandre de Andrade" userId="a7900b3e40a25e38" providerId="LiveId" clId="{BF81D193-7F09-4CCA-BD0A-6C684A583808}" dt="2021-05-14T19:53:37.078" v="835" actId="20577"/>
          <ac:spMkLst>
            <pc:docMk/>
            <pc:sldMk cId="3559459405" sldId="272"/>
            <ac:spMk id="7" creationId="{18DB140A-D9BC-4EE9-8538-21F79253244F}"/>
          </ac:spMkLst>
        </pc:spChg>
        <pc:spChg chg="mod">
          <ac:chgData name="Alexandre de Andrade" userId="a7900b3e40a25e38" providerId="LiveId" clId="{BF81D193-7F09-4CCA-BD0A-6C684A583808}" dt="2021-05-14T19:55:02.385" v="988" actId="20577"/>
          <ac:spMkLst>
            <pc:docMk/>
            <pc:sldMk cId="3559459405" sldId="272"/>
            <ac:spMk id="11" creationId="{01DC761D-D127-461D-B9E7-3BB08CA6C0F5}"/>
          </ac:spMkLst>
        </pc:spChg>
      </pc:sldChg>
      <pc:sldChg chg="new del">
        <pc:chgData name="Alexandre de Andrade" userId="a7900b3e40a25e38" providerId="LiveId" clId="{BF81D193-7F09-4CCA-BD0A-6C684A583808}" dt="2021-05-14T19:56:35.072" v="990" actId="680"/>
        <pc:sldMkLst>
          <pc:docMk/>
          <pc:sldMk cId="894099613" sldId="273"/>
        </pc:sldMkLst>
      </pc:sldChg>
      <pc:sldChg chg="modSp add mod">
        <pc:chgData name="Alexandre de Andrade" userId="a7900b3e40a25e38" providerId="LiveId" clId="{BF81D193-7F09-4CCA-BD0A-6C684A583808}" dt="2021-05-14T19:58:00.956" v="1134" actId="20577"/>
        <pc:sldMkLst>
          <pc:docMk/>
          <pc:sldMk cId="4086380825" sldId="273"/>
        </pc:sldMkLst>
        <pc:spChg chg="mod">
          <ac:chgData name="Alexandre de Andrade" userId="a7900b3e40a25e38" providerId="LiveId" clId="{BF81D193-7F09-4CCA-BD0A-6C684A583808}" dt="2021-05-14T19:56:47.317" v="1008" actId="20577"/>
          <ac:spMkLst>
            <pc:docMk/>
            <pc:sldMk cId="4086380825" sldId="273"/>
            <ac:spMk id="7" creationId="{18DB140A-D9BC-4EE9-8538-21F79253244F}"/>
          </ac:spMkLst>
        </pc:spChg>
        <pc:spChg chg="mod">
          <ac:chgData name="Alexandre de Andrade" userId="a7900b3e40a25e38" providerId="LiveId" clId="{BF81D193-7F09-4CCA-BD0A-6C684A583808}" dt="2021-05-14T19:58:00.956" v="1134" actId="20577"/>
          <ac:spMkLst>
            <pc:docMk/>
            <pc:sldMk cId="4086380825" sldId="273"/>
            <ac:spMk id="11" creationId="{01DC761D-D127-461D-B9E7-3BB08CA6C0F5}"/>
          </ac:spMkLst>
        </pc:spChg>
      </pc:sldChg>
      <pc:sldChg chg="modSp add mod">
        <pc:chgData name="Alexandre de Andrade" userId="a7900b3e40a25e38" providerId="LiveId" clId="{BF81D193-7F09-4CCA-BD0A-6C684A583808}" dt="2021-05-14T20:13:53.715" v="1998" actId="20577"/>
        <pc:sldMkLst>
          <pc:docMk/>
          <pc:sldMk cId="3367712107" sldId="274"/>
        </pc:sldMkLst>
        <pc:spChg chg="mod">
          <ac:chgData name="Alexandre de Andrade" userId="a7900b3e40a25e38" providerId="LiveId" clId="{BF81D193-7F09-4CCA-BD0A-6C684A583808}" dt="2021-05-14T19:58:25.229" v="1147" actId="20577"/>
          <ac:spMkLst>
            <pc:docMk/>
            <pc:sldMk cId="3367712107" sldId="274"/>
            <ac:spMk id="7" creationId="{18DB140A-D9BC-4EE9-8538-21F79253244F}"/>
          </ac:spMkLst>
        </pc:spChg>
        <pc:spChg chg="mod">
          <ac:chgData name="Alexandre de Andrade" userId="a7900b3e40a25e38" providerId="LiveId" clId="{BF81D193-7F09-4CCA-BD0A-6C684A583808}" dt="2021-05-14T20:13:53.715" v="1998" actId="20577"/>
          <ac:spMkLst>
            <pc:docMk/>
            <pc:sldMk cId="3367712107" sldId="274"/>
            <ac:spMk id="11" creationId="{01DC761D-D127-461D-B9E7-3BB08CA6C0F5}"/>
          </ac:spMkLst>
        </pc:spChg>
      </pc:sldChg>
      <pc:sldChg chg="modSp add mod">
        <pc:chgData name="Alexandre de Andrade" userId="a7900b3e40a25e38" providerId="LiveId" clId="{BF81D193-7F09-4CCA-BD0A-6C684A583808}" dt="2021-05-14T20:20:08.539" v="2392" actId="20577"/>
        <pc:sldMkLst>
          <pc:docMk/>
          <pc:sldMk cId="3901478331" sldId="275"/>
        </pc:sldMkLst>
        <pc:spChg chg="mod">
          <ac:chgData name="Alexandre de Andrade" userId="a7900b3e40a25e38" providerId="LiveId" clId="{BF81D193-7F09-4CCA-BD0A-6C684A583808}" dt="2021-05-14T20:10:14.433" v="1696" actId="20577"/>
          <ac:spMkLst>
            <pc:docMk/>
            <pc:sldMk cId="3901478331" sldId="275"/>
            <ac:spMk id="7" creationId="{18DB140A-D9BC-4EE9-8538-21F79253244F}"/>
          </ac:spMkLst>
        </pc:spChg>
        <pc:spChg chg="mod">
          <ac:chgData name="Alexandre de Andrade" userId="a7900b3e40a25e38" providerId="LiveId" clId="{BF81D193-7F09-4CCA-BD0A-6C684A583808}" dt="2021-05-14T20:20:08.539" v="2392" actId="20577"/>
          <ac:spMkLst>
            <pc:docMk/>
            <pc:sldMk cId="3901478331" sldId="275"/>
            <ac:spMk id="11" creationId="{01DC761D-D127-461D-B9E7-3BB08CA6C0F5}"/>
          </ac:spMkLst>
        </pc:spChg>
      </pc:sldChg>
      <pc:sldChg chg="modSp add mod">
        <pc:chgData name="Alexandre de Andrade" userId="a7900b3e40a25e38" providerId="LiveId" clId="{BF81D193-7F09-4CCA-BD0A-6C684A583808}" dt="2021-05-14T20:15:58.924" v="2170" actId="20577"/>
        <pc:sldMkLst>
          <pc:docMk/>
          <pc:sldMk cId="560018859" sldId="276"/>
        </pc:sldMkLst>
        <pc:spChg chg="mod">
          <ac:chgData name="Alexandre de Andrade" userId="a7900b3e40a25e38" providerId="LiveId" clId="{BF81D193-7F09-4CCA-BD0A-6C684A583808}" dt="2021-05-14T20:15:14.731" v="2085" actId="20577"/>
          <ac:spMkLst>
            <pc:docMk/>
            <pc:sldMk cId="560018859" sldId="276"/>
            <ac:spMk id="7" creationId="{18DB140A-D9BC-4EE9-8538-21F79253244F}"/>
          </ac:spMkLst>
        </pc:spChg>
        <pc:spChg chg="mod">
          <ac:chgData name="Alexandre de Andrade" userId="a7900b3e40a25e38" providerId="LiveId" clId="{BF81D193-7F09-4CCA-BD0A-6C684A583808}" dt="2021-05-14T20:15:58.924" v="2170" actId="20577"/>
          <ac:spMkLst>
            <pc:docMk/>
            <pc:sldMk cId="560018859" sldId="276"/>
            <ac:spMk id="11" creationId="{01DC761D-D127-461D-B9E7-3BB08CA6C0F5}"/>
          </ac:spMkLst>
        </pc:spChg>
      </pc:sldChg>
      <pc:sldChg chg="modSp add mod">
        <pc:chgData name="Alexandre de Andrade" userId="a7900b3e40a25e38" providerId="LiveId" clId="{BF81D193-7F09-4CCA-BD0A-6C684A583808}" dt="2021-05-14T20:18:47.962" v="2289" actId="20577"/>
        <pc:sldMkLst>
          <pc:docMk/>
          <pc:sldMk cId="3659641038" sldId="277"/>
        </pc:sldMkLst>
        <pc:spChg chg="mod">
          <ac:chgData name="Alexandre de Andrade" userId="a7900b3e40a25e38" providerId="LiveId" clId="{BF81D193-7F09-4CCA-BD0A-6C684A583808}" dt="2021-05-14T20:18:17.415" v="2242" actId="20577"/>
          <ac:spMkLst>
            <pc:docMk/>
            <pc:sldMk cId="3659641038" sldId="277"/>
            <ac:spMk id="7" creationId="{18DB140A-D9BC-4EE9-8538-21F79253244F}"/>
          </ac:spMkLst>
        </pc:spChg>
        <pc:spChg chg="mod">
          <ac:chgData name="Alexandre de Andrade" userId="a7900b3e40a25e38" providerId="LiveId" clId="{BF81D193-7F09-4CCA-BD0A-6C684A583808}" dt="2021-05-14T20:18:47.962" v="2289" actId="20577"/>
          <ac:spMkLst>
            <pc:docMk/>
            <pc:sldMk cId="3659641038" sldId="277"/>
            <ac:spMk id="11" creationId="{01DC761D-D127-461D-B9E7-3BB08CA6C0F5}"/>
          </ac:spMkLst>
        </pc:spChg>
      </pc:sldChg>
      <pc:sldChg chg="modSp add mod">
        <pc:chgData name="Alexandre de Andrade" userId="a7900b3e40a25e38" providerId="LiveId" clId="{BF81D193-7F09-4CCA-BD0A-6C684A583808}" dt="2021-05-14T20:21:15.702" v="2418" actId="20577"/>
        <pc:sldMkLst>
          <pc:docMk/>
          <pc:sldMk cId="2587918204" sldId="278"/>
        </pc:sldMkLst>
        <pc:spChg chg="mod">
          <ac:chgData name="Alexandre de Andrade" userId="a7900b3e40a25e38" providerId="LiveId" clId="{BF81D193-7F09-4CCA-BD0A-6C684A583808}" dt="2021-05-14T20:21:00.631" v="2405" actId="20577"/>
          <ac:spMkLst>
            <pc:docMk/>
            <pc:sldMk cId="2587918204" sldId="278"/>
            <ac:spMk id="7" creationId="{18DB140A-D9BC-4EE9-8538-21F79253244F}"/>
          </ac:spMkLst>
        </pc:spChg>
        <pc:spChg chg="mod">
          <ac:chgData name="Alexandre de Andrade" userId="a7900b3e40a25e38" providerId="LiveId" clId="{BF81D193-7F09-4CCA-BD0A-6C684A583808}" dt="2021-05-14T20:21:15.702" v="2418" actId="20577"/>
          <ac:spMkLst>
            <pc:docMk/>
            <pc:sldMk cId="2587918204" sldId="278"/>
            <ac:spMk id="11" creationId="{01DC761D-D127-461D-B9E7-3BB08CA6C0F5}"/>
          </ac:spMkLst>
        </pc:spChg>
      </pc:sldChg>
      <pc:sldChg chg="modSp add mod">
        <pc:chgData name="Alexandre de Andrade" userId="a7900b3e40a25e38" providerId="LiveId" clId="{BF81D193-7F09-4CCA-BD0A-6C684A583808}" dt="2021-05-14T20:24:31.640" v="2503" actId="20577"/>
        <pc:sldMkLst>
          <pc:docMk/>
          <pc:sldMk cId="955372828" sldId="279"/>
        </pc:sldMkLst>
        <pc:spChg chg="mod">
          <ac:chgData name="Alexandre de Andrade" userId="a7900b3e40a25e38" providerId="LiveId" clId="{BF81D193-7F09-4CCA-BD0A-6C684A583808}" dt="2021-05-14T20:21:42.517" v="2420" actId="20577"/>
          <ac:spMkLst>
            <pc:docMk/>
            <pc:sldMk cId="955372828" sldId="279"/>
            <ac:spMk id="7" creationId="{18DB140A-D9BC-4EE9-8538-21F79253244F}"/>
          </ac:spMkLst>
        </pc:spChg>
        <pc:spChg chg="mod">
          <ac:chgData name="Alexandre de Andrade" userId="a7900b3e40a25e38" providerId="LiveId" clId="{BF81D193-7F09-4CCA-BD0A-6C684A583808}" dt="2021-05-14T20:24:31.640" v="2503" actId="20577"/>
          <ac:spMkLst>
            <pc:docMk/>
            <pc:sldMk cId="955372828" sldId="279"/>
            <ac:spMk id="11" creationId="{01DC761D-D127-461D-B9E7-3BB08CA6C0F5}"/>
          </ac:spMkLst>
        </pc:spChg>
      </pc:sldChg>
      <pc:sldChg chg="modSp add mod">
        <pc:chgData name="Alexandre de Andrade" userId="a7900b3e40a25e38" providerId="LiveId" clId="{BF81D193-7F09-4CCA-BD0A-6C684A583808}" dt="2021-05-14T20:25:28.356" v="2605" actId="20577"/>
        <pc:sldMkLst>
          <pc:docMk/>
          <pc:sldMk cId="2763384227" sldId="280"/>
        </pc:sldMkLst>
        <pc:spChg chg="mod">
          <ac:chgData name="Alexandre de Andrade" userId="a7900b3e40a25e38" providerId="LiveId" clId="{BF81D193-7F09-4CCA-BD0A-6C684A583808}" dt="2021-05-14T20:24:54.209" v="2512" actId="14100"/>
          <ac:spMkLst>
            <pc:docMk/>
            <pc:sldMk cId="2763384227" sldId="280"/>
            <ac:spMk id="7" creationId="{18DB140A-D9BC-4EE9-8538-21F79253244F}"/>
          </ac:spMkLst>
        </pc:spChg>
        <pc:spChg chg="mod">
          <ac:chgData name="Alexandre de Andrade" userId="a7900b3e40a25e38" providerId="LiveId" clId="{BF81D193-7F09-4CCA-BD0A-6C684A583808}" dt="2021-05-14T20:25:28.356" v="2605" actId="20577"/>
          <ac:spMkLst>
            <pc:docMk/>
            <pc:sldMk cId="2763384227" sldId="280"/>
            <ac:spMk id="11" creationId="{01DC761D-D127-461D-B9E7-3BB08CA6C0F5}"/>
          </ac:spMkLst>
        </pc:spChg>
      </pc:sldChg>
      <pc:sldChg chg="modSp add mod">
        <pc:chgData name="Alexandre de Andrade" userId="a7900b3e40a25e38" providerId="LiveId" clId="{BF81D193-7F09-4CCA-BD0A-6C684A583808}" dt="2021-05-14T20:26:37.599" v="2716" actId="20577"/>
        <pc:sldMkLst>
          <pc:docMk/>
          <pc:sldMk cId="1856430735" sldId="281"/>
        </pc:sldMkLst>
        <pc:spChg chg="mod">
          <ac:chgData name="Alexandre de Andrade" userId="a7900b3e40a25e38" providerId="LiveId" clId="{BF81D193-7F09-4CCA-BD0A-6C684A583808}" dt="2021-05-14T20:26:02.841" v="2634" actId="20577"/>
          <ac:spMkLst>
            <pc:docMk/>
            <pc:sldMk cId="1856430735" sldId="281"/>
            <ac:spMk id="7" creationId="{18DB140A-D9BC-4EE9-8538-21F79253244F}"/>
          </ac:spMkLst>
        </pc:spChg>
        <pc:spChg chg="mod">
          <ac:chgData name="Alexandre de Andrade" userId="a7900b3e40a25e38" providerId="LiveId" clId="{BF81D193-7F09-4CCA-BD0A-6C684A583808}" dt="2021-05-14T20:26:37.599" v="2716" actId="20577"/>
          <ac:spMkLst>
            <pc:docMk/>
            <pc:sldMk cId="1856430735" sldId="281"/>
            <ac:spMk id="11" creationId="{01DC761D-D127-461D-B9E7-3BB08CA6C0F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FEE4B5-C1B7-4328-9411-4F6765DAAC2C}" type="doc">
      <dgm:prSet loTypeId="urn:microsoft.com/office/officeart/2005/8/layout/venn2" loCatId="relationship" qsTypeId="urn:microsoft.com/office/officeart/2005/8/quickstyle/3d3" qsCatId="3D" csTypeId="urn:microsoft.com/office/officeart/2005/8/colors/accent1_3" csCatId="accent1" phldr="1"/>
      <dgm:spPr/>
      <dgm:t>
        <a:bodyPr/>
        <a:lstStyle/>
        <a:p>
          <a:endParaRPr lang="pt-BR"/>
        </a:p>
      </dgm:t>
    </dgm:pt>
    <dgm:pt modelId="{09F226EE-2FC0-401C-A623-7B27A4846917}">
      <dgm:prSet phldrT="[Texto]"/>
      <dgm:spPr/>
      <dgm:t>
        <a:bodyPr/>
        <a:lstStyle/>
        <a:p>
          <a:r>
            <a:rPr lang="pt-BR" b="1" dirty="0">
              <a:solidFill>
                <a:schemeClr val="accent1">
                  <a:lumMod val="20000"/>
                  <a:lumOff val="80000"/>
                </a:schemeClr>
              </a:solidFill>
            </a:rPr>
            <a:t>Família</a:t>
          </a:r>
        </a:p>
      </dgm:t>
    </dgm:pt>
    <dgm:pt modelId="{B534F519-DE1B-497D-8006-CF6457D429CB}" type="parTrans" cxnId="{BA78F829-E2AB-449B-BB45-95D5664985D7}">
      <dgm:prSet/>
      <dgm:spPr/>
      <dgm:t>
        <a:bodyPr/>
        <a:lstStyle/>
        <a:p>
          <a:endParaRPr lang="pt-BR"/>
        </a:p>
      </dgm:t>
    </dgm:pt>
    <dgm:pt modelId="{9AAE95CA-6F04-4ECB-B7C6-6804579B8FE5}" type="sibTrans" cxnId="{BA78F829-E2AB-449B-BB45-95D5664985D7}">
      <dgm:prSet/>
      <dgm:spPr/>
      <dgm:t>
        <a:bodyPr/>
        <a:lstStyle/>
        <a:p>
          <a:endParaRPr lang="pt-BR"/>
        </a:p>
      </dgm:t>
    </dgm:pt>
    <dgm:pt modelId="{5F2C6C80-1070-4535-B840-FA85E30AF26D}">
      <dgm:prSet phldrT="[Texto]"/>
      <dgm:spPr/>
      <dgm:t>
        <a:bodyPr/>
        <a:lstStyle/>
        <a:p>
          <a:r>
            <a:rPr lang="pt-BR" b="1" dirty="0">
              <a:solidFill>
                <a:schemeClr val="accent1">
                  <a:lumMod val="20000"/>
                  <a:lumOff val="80000"/>
                </a:schemeClr>
              </a:solidFill>
            </a:rPr>
            <a:t>Classe</a:t>
          </a:r>
        </a:p>
      </dgm:t>
    </dgm:pt>
    <dgm:pt modelId="{86E3E579-3ABE-45DC-A56B-8FD95CEC13A0}" type="parTrans" cxnId="{3B9A8A33-3CF9-4684-9359-85E87FD341EC}">
      <dgm:prSet/>
      <dgm:spPr/>
      <dgm:t>
        <a:bodyPr/>
        <a:lstStyle/>
        <a:p>
          <a:endParaRPr lang="pt-BR"/>
        </a:p>
      </dgm:t>
    </dgm:pt>
    <dgm:pt modelId="{13858E57-0403-4AFF-BC69-38668471C260}" type="sibTrans" cxnId="{3B9A8A33-3CF9-4684-9359-85E87FD341EC}">
      <dgm:prSet/>
      <dgm:spPr/>
      <dgm:t>
        <a:bodyPr/>
        <a:lstStyle/>
        <a:p>
          <a:endParaRPr lang="pt-BR"/>
        </a:p>
      </dgm:t>
    </dgm:pt>
    <dgm:pt modelId="{2DC2D351-C46C-45C9-8507-3EE2871F834B}">
      <dgm:prSet phldrT="[Texto]"/>
      <dgm:spPr/>
      <dgm:t>
        <a:bodyPr/>
        <a:lstStyle/>
        <a:p>
          <a:r>
            <a:rPr lang="pt-BR" b="1" dirty="0">
              <a:solidFill>
                <a:schemeClr val="accent1">
                  <a:lumMod val="20000"/>
                  <a:lumOff val="80000"/>
                </a:schemeClr>
              </a:solidFill>
            </a:rPr>
            <a:t>Artigo</a:t>
          </a:r>
        </a:p>
      </dgm:t>
    </dgm:pt>
    <dgm:pt modelId="{D353A9EC-26A6-4A9A-B28C-995F5DFC167C}" type="parTrans" cxnId="{F1E16FB4-1ADF-47D8-B0F1-B999C857E485}">
      <dgm:prSet/>
      <dgm:spPr/>
      <dgm:t>
        <a:bodyPr/>
        <a:lstStyle/>
        <a:p>
          <a:endParaRPr lang="pt-BR"/>
        </a:p>
      </dgm:t>
    </dgm:pt>
    <dgm:pt modelId="{5ADD2948-96E8-4DE3-AD77-273A5E8FC40E}" type="sibTrans" cxnId="{F1E16FB4-1ADF-47D8-B0F1-B999C857E485}">
      <dgm:prSet/>
      <dgm:spPr/>
      <dgm:t>
        <a:bodyPr/>
        <a:lstStyle/>
        <a:p>
          <a:endParaRPr lang="pt-BR"/>
        </a:p>
      </dgm:t>
    </dgm:pt>
    <dgm:pt modelId="{B328B7B5-3AC8-4CFF-8D73-3E89EF28F1CB}">
      <dgm:prSet phldrT="[Texto]"/>
      <dgm:spPr/>
      <dgm:t>
        <a:bodyPr/>
        <a:lstStyle/>
        <a:p>
          <a:r>
            <a:rPr lang="pt-BR" b="1" dirty="0">
              <a:solidFill>
                <a:srgbClr val="002060"/>
              </a:solidFill>
            </a:rPr>
            <a:t>Item</a:t>
          </a:r>
        </a:p>
      </dgm:t>
    </dgm:pt>
    <dgm:pt modelId="{7F704A13-5FFD-4192-B4F2-A5925B13CB47}" type="parTrans" cxnId="{62B06DEA-A30D-4112-81A4-26AFBFCD962A}">
      <dgm:prSet/>
      <dgm:spPr/>
      <dgm:t>
        <a:bodyPr/>
        <a:lstStyle/>
        <a:p>
          <a:endParaRPr lang="pt-BR"/>
        </a:p>
      </dgm:t>
    </dgm:pt>
    <dgm:pt modelId="{1C59EB96-47AC-4722-AD06-077B0C1791BE}" type="sibTrans" cxnId="{62B06DEA-A30D-4112-81A4-26AFBFCD962A}">
      <dgm:prSet/>
      <dgm:spPr/>
      <dgm:t>
        <a:bodyPr/>
        <a:lstStyle/>
        <a:p>
          <a:endParaRPr lang="pt-BR"/>
        </a:p>
      </dgm:t>
    </dgm:pt>
    <dgm:pt modelId="{4CE8910E-C015-4FA9-BC06-1829A33DA488}" type="pres">
      <dgm:prSet presAssocID="{BAFEE4B5-C1B7-4328-9411-4F6765DAAC2C}" presName="Name0" presStyleCnt="0">
        <dgm:presLayoutVars>
          <dgm:chMax val="7"/>
          <dgm:resizeHandles val="exact"/>
        </dgm:presLayoutVars>
      </dgm:prSet>
      <dgm:spPr/>
    </dgm:pt>
    <dgm:pt modelId="{3025C567-E575-461A-B829-B9B10D5ECB62}" type="pres">
      <dgm:prSet presAssocID="{BAFEE4B5-C1B7-4328-9411-4F6765DAAC2C}" presName="comp1" presStyleCnt="0"/>
      <dgm:spPr/>
    </dgm:pt>
    <dgm:pt modelId="{824F6526-57D1-4808-8986-8C943FCB2769}" type="pres">
      <dgm:prSet presAssocID="{BAFEE4B5-C1B7-4328-9411-4F6765DAAC2C}" presName="circle1" presStyleLbl="node1" presStyleIdx="0" presStyleCnt="4"/>
      <dgm:spPr/>
    </dgm:pt>
    <dgm:pt modelId="{4411A598-D034-402B-9282-0C329DD2F1FC}" type="pres">
      <dgm:prSet presAssocID="{BAFEE4B5-C1B7-4328-9411-4F6765DAAC2C}" presName="c1text" presStyleLbl="node1" presStyleIdx="0" presStyleCnt="4">
        <dgm:presLayoutVars>
          <dgm:bulletEnabled val="1"/>
        </dgm:presLayoutVars>
      </dgm:prSet>
      <dgm:spPr/>
    </dgm:pt>
    <dgm:pt modelId="{C6D43BB8-1408-405E-9A85-B47AB597F47E}" type="pres">
      <dgm:prSet presAssocID="{BAFEE4B5-C1B7-4328-9411-4F6765DAAC2C}" presName="comp2" presStyleCnt="0"/>
      <dgm:spPr/>
    </dgm:pt>
    <dgm:pt modelId="{DC97D37E-63EF-4158-A0A5-6CAE11994667}" type="pres">
      <dgm:prSet presAssocID="{BAFEE4B5-C1B7-4328-9411-4F6765DAAC2C}" presName="circle2" presStyleLbl="node1" presStyleIdx="1" presStyleCnt="4"/>
      <dgm:spPr/>
    </dgm:pt>
    <dgm:pt modelId="{EA72FBB7-7E7D-45F9-A1EB-EAE041C82C53}" type="pres">
      <dgm:prSet presAssocID="{BAFEE4B5-C1B7-4328-9411-4F6765DAAC2C}" presName="c2text" presStyleLbl="node1" presStyleIdx="1" presStyleCnt="4">
        <dgm:presLayoutVars>
          <dgm:bulletEnabled val="1"/>
        </dgm:presLayoutVars>
      </dgm:prSet>
      <dgm:spPr/>
    </dgm:pt>
    <dgm:pt modelId="{E0170AFB-5FB0-4963-8357-430B7160566B}" type="pres">
      <dgm:prSet presAssocID="{BAFEE4B5-C1B7-4328-9411-4F6765DAAC2C}" presName="comp3" presStyleCnt="0"/>
      <dgm:spPr/>
    </dgm:pt>
    <dgm:pt modelId="{3BB3FFCE-3D6B-4FA7-B018-73187F2947CA}" type="pres">
      <dgm:prSet presAssocID="{BAFEE4B5-C1B7-4328-9411-4F6765DAAC2C}" presName="circle3" presStyleLbl="node1" presStyleIdx="2" presStyleCnt="4"/>
      <dgm:spPr/>
    </dgm:pt>
    <dgm:pt modelId="{AAC31F50-77FD-4195-8C00-8124475982E1}" type="pres">
      <dgm:prSet presAssocID="{BAFEE4B5-C1B7-4328-9411-4F6765DAAC2C}" presName="c3text" presStyleLbl="node1" presStyleIdx="2" presStyleCnt="4">
        <dgm:presLayoutVars>
          <dgm:bulletEnabled val="1"/>
        </dgm:presLayoutVars>
      </dgm:prSet>
      <dgm:spPr/>
    </dgm:pt>
    <dgm:pt modelId="{BAD721FA-7EAF-4D39-A35E-974061C56061}" type="pres">
      <dgm:prSet presAssocID="{BAFEE4B5-C1B7-4328-9411-4F6765DAAC2C}" presName="comp4" presStyleCnt="0"/>
      <dgm:spPr/>
    </dgm:pt>
    <dgm:pt modelId="{9F6C18B0-BB87-40EB-9DF0-80B83F3EAF21}" type="pres">
      <dgm:prSet presAssocID="{BAFEE4B5-C1B7-4328-9411-4F6765DAAC2C}" presName="circle4" presStyleLbl="node1" presStyleIdx="3" presStyleCnt="4"/>
      <dgm:spPr/>
    </dgm:pt>
    <dgm:pt modelId="{70E6B5EB-7B2B-4469-904C-BAD71D14AB01}" type="pres">
      <dgm:prSet presAssocID="{BAFEE4B5-C1B7-4328-9411-4F6765DAAC2C}" presName="c4text" presStyleLbl="node1" presStyleIdx="3" presStyleCnt="4">
        <dgm:presLayoutVars>
          <dgm:bulletEnabled val="1"/>
        </dgm:presLayoutVars>
      </dgm:prSet>
      <dgm:spPr/>
    </dgm:pt>
  </dgm:ptLst>
  <dgm:cxnLst>
    <dgm:cxn modelId="{3AC3A317-87C6-465D-AFC1-D4563AB50F78}" type="presOf" srcId="{2DC2D351-C46C-45C9-8507-3EE2871F834B}" destId="{AAC31F50-77FD-4195-8C00-8124475982E1}" srcOrd="1" destOrd="0" presId="urn:microsoft.com/office/officeart/2005/8/layout/venn2"/>
    <dgm:cxn modelId="{06CEF41D-CCFD-423E-BDED-845FD6E9A29B}" type="presOf" srcId="{BAFEE4B5-C1B7-4328-9411-4F6765DAAC2C}" destId="{4CE8910E-C015-4FA9-BC06-1829A33DA488}" srcOrd="0" destOrd="0" presId="urn:microsoft.com/office/officeart/2005/8/layout/venn2"/>
    <dgm:cxn modelId="{BA78F829-E2AB-449B-BB45-95D5664985D7}" srcId="{BAFEE4B5-C1B7-4328-9411-4F6765DAAC2C}" destId="{09F226EE-2FC0-401C-A623-7B27A4846917}" srcOrd="0" destOrd="0" parTransId="{B534F519-DE1B-497D-8006-CF6457D429CB}" sibTransId="{9AAE95CA-6F04-4ECB-B7C6-6804579B8FE5}"/>
    <dgm:cxn modelId="{3B9A8A33-3CF9-4684-9359-85E87FD341EC}" srcId="{BAFEE4B5-C1B7-4328-9411-4F6765DAAC2C}" destId="{5F2C6C80-1070-4535-B840-FA85E30AF26D}" srcOrd="1" destOrd="0" parTransId="{86E3E579-3ABE-45DC-A56B-8FD95CEC13A0}" sibTransId="{13858E57-0403-4AFF-BC69-38668471C260}"/>
    <dgm:cxn modelId="{21FB1448-09F3-472E-B644-617DFA49D384}" type="presOf" srcId="{B328B7B5-3AC8-4CFF-8D73-3E89EF28F1CB}" destId="{9F6C18B0-BB87-40EB-9DF0-80B83F3EAF21}" srcOrd="0" destOrd="0" presId="urn:microsoft.com/office/officeart/2005/8/layout/venn2"/>
    <dgm:cxn modelId="{2B5D5185-1F50-4093-818C-DE7F86AE8CBF}" type="presOf" srcId="{5F2C6C80-1070-4535-B840-FA85E30AF26D}" destId="{DC97D37E-63EF-4158-A0A5-6CAE11994667}" srcOrd="0" destOrd="0" presId="urn:microsoft.com/office/officeart/2005/8/layout/venn2"/>
    <dgm:cxn modelId="{7E669C9F-91D2-421C-9A53-E3D7DCD93658}" type="presOf" srcId="{09F226EE-2FC0-401C-A623-7B27A4846917}" destId="{4411A598-D034-402B-9282-0C329DD2F1FC}" srcOrd="1" destOrd="0" presId="urn:microsoft.com/office/officeart/2005/8/layout/venn2"/>
    <dgm:cxn modelId="{7E17B9AD-43B6-4E52-B814-C4E55FAE8CBE}" type="presOf" srcId="{B328B7B5-3AC8-4CFF-8D73-3E89EF28F1CB}" destId="{70E6B5EB-7B2B-4469-904C-BAD71D14AB01}" srcOrd="1" destOrd="0" presId="urn:microsoft.com/office/officeart/2005/8/layout/venn2"/>
    <dgm:cxn modelId="{ED3890B0-550B-493F-8CC2-C5E0A64365F2}" type="presOf" srcId="{09F226EE-2FC0-401C-A623-7B27A4846917}" destId="{824F6526-57D1-4808-8986-8C943FCB2769}" srcOrd="0" destOrd="0" presId="urn:microsoft.com/office/officeart/2005/8/layout/venn2"/>
    <dgm:cxn modelId="{F1E16FB4-1ADF-47D8-B0F1-B999C857E485}" srcId="{BAFEE4B5-C1B7-4328-9411-4F6765DAAC2C}" destId="{2DC2D351-C46C-45C9-8507-3EE2871F834B}" srcOrd="2" destOrd="0" parTransId="{D353A9EC-26A6-4A9A-B28C-995F5DFC167C}" sibTransId="{5ADD2948-96E8-4DE3-AD77-273A5E8FC40E}"/>
    <dgm:cxn modelId="{52AAF2D8-72B4-42DD-BF72-1F5B8657D877}" type="presOf" srcId="{5F2C6C80-1070-4535-B840-FA85E30AF26D}" destId="{EA72FBB7-7E7D-45F9-A1EB-EAE041C82C53}" srcOrd="1" destOrd="0" presId="urn:microsoft.com/office/officeart/2005/8/layout/venn2"/>
    <dgm:cxn modelId="{7B19D3E9-DB6C-4D16-8834-45CFC7D2B616}" type="presOf" srcId="{2DC2D351-C46C-45C9-8507-3EE2871F834B}" destId="{3BB3FFCE-3D6B-4FA7-B018-73187F2947CA}" srcOrd="0" destOrd="0" presId="urn:microsoft.com/office/officeart/2005/8/layout/venn2"/>
    <dgm:cxn modelId="{62B06DEA-A30D-4112-81A4-26AFBFCD962A}" srcId="{BAFEE4B5-C1B7-4328-9411-4F6765DAAC2C}" destId="{B328B7B5-3AC8-4CFF-8D73-3E89EF28F1CB}" srcOrd="3" destOrd="0" parTransId="{7F704A13-5FFD-4192-B4F2-A5925B13CB47}" sibTransId="{1C59EB96-47AC-4722-AD06-077B0C1791BE}"/>
    <dgm:cxn modelId="{36E42BF8-B44D-4219-A66E-05C96561D3EA}" type="presParOf" srcId="{4CE8910E-C015-4FA9-BC06-1829A33DA488}" destId="{3025C567-E575-461A-B829-B9B10D5ECB62}" srcOrd="0" destOrd="0" presId="urn:microsoft.com/office/officeart/2005/8/layout/venn2"/>
    <dgm:cxn modelId="{0628B5FF-D6E0-4124-A089-BCFC8E0DC79D}" type="presParOf" srcId="{3025C567-E575-461A-B829-B9B10D5ECB62}" destId="{824F6526-57D1-4808-8986-8C943FCB2769}" srcOrd="0" destOrd="0" presId="urn:microsoft.com/office/officeart/2005/8/layout/venn2"/>
    <dgm:cxn modelId="{2AC61B91-D683-4209-B510-6B37FD5A6FA1}" type="presParOf" srcId="{3025C567-E575-461A-B829-B9B10D5ECB62}" destId="{4411A598-D034-402B-9282-0C329DD2F1FC}" srcOrd="1" destOrd="0" presId="urn:microsoft.com/office/officeart/2005/8/layout/venn2"/>
    <dgm:cxn modelId="{A196229D-EA8C-4AD8-9631-78D76373DD31}" type="presParOf" srcId="{4CE8910E-C015-4FA9-BC06-1829A33DA488}" destId="{C6D43BB8-1408-405E-9A85-B47AB597F47E}" srcOrd="1" destOrd="0" presId="urn:microsoft.com/office/officeart/2005/8/layout/venn2"/>
    <dgm:cxn modelId="{A6B146BF-A9E2-4C63-8AEE-A62C0C1B5A29}" type="presParOf" srcId="{C6D43BB8-1408-405E-9A85-B47AB597F47E}" destId="{DC97D37E-63EF-4158-A0A5-6CAE11994667}" srcOrd="0" destOrd="0" presId="urn:microsoft.com/office/officeart/2005/8/layout/venn2"/>
    <dgm:cxn modelId="{F32D659E-CE36-4FCF-96E2-CA8F9F27A9C3}" type="presParOf" srcId="{C6D43BB8-1408-405E-9A85-B47AB597F47E}" destId="{EA72FBB7-7E7D-45F9-A1EB-EAE041C82C53}" srcOrd="1" destOrd="0" presId="urn:microsoft.com/office/officeart/2005/8/layout/venn2"/>
    <dgm:cxn modelId="{E30D0B2F-9F1B-4DDB-90F7-935354B2AD4B}" type="presParOf" srcId="{4CE8910E-C015-4FA9-BC06-1829A33DA488}" destId="{E0170AFB-5FB0-4963-8357-430B7160566B}" srcOrd="2" destOrd="0" presId="urn:microsoft.com/office/officeart/2005/8/layout/venn2"/>
    <dgm:cxn modelId="{6BCE886B-7A84-4FF6-A364-E508C72DFEBD}" type="presParOf" srcId="{E0170AFB-5FB0-4963-8357-430B7160566B}" destId="{3BB3FFCE-3D6B-4FA7-B018-73187F2947CA}" srcOrd="0" destOrd="0" presId="urn:microsoft.com/office/officeart/2005/8/layout/venn2"/>
    <dgm:cxn modelId="{47B40F9A-110B-40FA-A27D-A9E22068C10B}" type="presParOf" srcId="{E0170AFB-5FB0-4963-8357-430B7160566B}" destId="{AAC31F50-77FD-4195-8C00-8124475982E1}" srcOrd="1" destOrd="0" presId="urn:microsoft.com/office/officeart/2005/8/layout/venn2"/>
    <dgm:cxn modelId="{317C0A56-3CCC-4E68-9A07-785D089277E3}" type="presParOf" srcId="{4CE8910E-C015-4FA9-BC06-1829A33DA488}" destId="{BAD721FA-7EAF-4D39-A35E-974061C56061}" srcOrd="3" destOrd="0" presId="urn:microsoft.com/office/officeart/2005/8/layout/venn2"/>
    <dgm:cxn modelId="{C82D851F-F600-431F-A0B5-8E5EEF838DE2}" type="presParOf" srcId="{BAD721FA-7EAF-4D39-A35E-974061C56061}" destId="{9F6C18B0-BB87-40EB-9DF0-80B83F3EAF21}" srcOrd="0" destOrd="0" presId="urn:microsoft.com/office/officeart/2005/8/layout/venn2"/>
    <dgm:cxn modelId="{3C110B3B-7F5E-44E6-9A91-3A505E870C6B}" type="presParOf" srcId="{BAD721FA-7EAF-4D39-A35E-974061C56061}" destId="{70E6B5EB-7B2B-4469-904C-BAD71D14AB01}"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FEE4B5-C1B7-4328-9411-4F6765DAAC2C}" type="doc">
      <dgm:prSet loTypeId="urn:microsoft.com/office/officeart/2005/8/layout/venn2" loCatId="relationship" qsTypeId="urn:microsoft.com/office/officeart/2005/8/quickstyle/3d3" qsCatId="3D" csTypeId="urn:microsoft.com/office/officeart/2005/8/colors/accent1_3" csCatId="accent1" phldr="1"/>
      <dgm:spPr/>
      <dgm:t>
        <a:bodyPr/>
        <a:lstStyle/>
        <a:p>
          <a:endParaRPr lang="pt-BR"/>
        </a:p>
      </dgm:t>
    </dgm:pt>
    <dgm:pt modelId="{09F226EE-2FC0-401C-A623-7B27A4846917}">
      <dgm:prSet phldrT="[Texto]"/>
      <dgm:spPr/>
      <dgm:t>
        <a:bodyPr/>
        <a:lstStyle/>
        <a:p>
          <a:r>
            <a:rPr lang="pt-BR" b="1" dirty="0">
              <a:solidFill>
                <a:schemeClr val="accent1">
                  <a:lumMod val="20000"/>
                  <a:lumOff val="80000"/>
                </a:schemeClr>
              </a:solidFill>
            </a:rPr>
            <a:t>Família</a:t>
          </a:r>
        </a:p>
      </dgm:t>
    </dgm:pt>
    <dgm:pt modelId="{B534F519-DE1B-497D-8006-CF6457D429CB}" type="parTrans" cxnId="{BA78F829-E2AB-449B-BB45-95D5664985D7}">
      <dgm:prSet/>
      <dgm:spPr/>
      <dgm:t>
        <a:bodyPr/>
        <a:lstStyle/>
        <a:p>
          <a:endParaRPr lang="pt-BR"/>
        </a:p>
      </dgm:t>
    </dgm:pt>
    <dgm:pt modelId="{9AAE95CA-6F04-4ECB-B7C6-6804579B8FE5}" type="sibTrans" cxnId="{BA78F829-E2AB-449B-BB45-95D5664985D7}">
      <dgm:prSet/>
      <dgm:spPr/>
      <dgm:t>
        <a:bodyPr/>
        <a:lstStyle/>
        <a:p>
          <a:endParaRPr lang="pt-BR"/>
        </a:p>
      </dgm:t>
    </dgm:pt>
    <dgm:pt modelId="{5F2C6C80-1070-4535-B840-FA85E30AF26D}">
      <dgm:prSet phldrT="[Texto]"/>
      <dgm:spPr/>
      <dgm:t>
        <a:bodyPr/>
        <a:lstStyle/>
        <a:p>
          <a:r>
            <a:rPr lang="pt-BR" b="1" dirty="0">
              <a:solidFill>
                <a:schemeClr val="accent1">
                  <a:lumMod val="20000"/>
                  <a:lumOff val="80000"/>
                </a:schemeClr>
              </a:solidFill>
            </a:rPr>
            <a:t>Classe</a:t>
          </a:r>
        </a:p>
      </dgm:t>
    </dgm:pt>
    <dgm:pt modelId="{86E3E579-3ABE-45DC-A56B-8FD95CEC13A0}" type="parTrans" cxnId="{3B9A8A33-3CF9-4684-9359-85E87FD341EC}">
      <dgm:prSet/>
      <dgm:spPr/>
      <dgm:t>
        <a:bodyPr/>
        <a:lstStyle/>
        <a:p>
          <a:endParaRPr lang="pt-BR"/>
        </a:p>
      </dgm:t>
    </dgm:pt>
    <dgm:pt modelId="{13858E57-0403-4AFF-BC69-38668471C260}" type="sibTrans" cxnId="{3B9A8A33-3CF9-4684-9359-85E87FD341EC}">
      <dgm:prSet/>
      <dgm:spPr/>
      <dgm:t>
        <a:bodyPr/>
        <a:lstStyle/>
        <a:p>
          <a:endParaRPr lang="pt-BR"/>
        </a:p>
      </dgm:t>
    </dgm:pt>
    <dgm:pt modelId="{2DC2D351-C46C-45C9-8507-3EE2871F834B}">
      <dgm:prSet phldrT="[Texto]"/>
      <dgm:spPr/>
      <dgm:t>
        <a:bodyPr/>
        <a:lstStyle/>
        <a:p>
          <a:r>
            <a:rPr lang="pt-BR" b="1" dirty="0">
              <a:solidFill>
                <a:schemeClr val="accent1">
                  <a:lumMod val="20000"/>
                  <a:lumOff val="80000"/>
                </a:schemeClr>
              </a:solidFill>
            </a:rPr>
            <a:t>Artigo</a:t>
          </a:r>
        </a:p>
      </dgm:t>
    </dgm:pt>
    <dgm:pt modelId="{D353A9EC-26A6-4A9A-B28C-995F5DFC167C}" type="parTrans" cxnId="{F1E16FB4-1ADF-47D8-B0F1-B999C857E485}">
      <dgm:prSet/>
      <dgm:spPr/>
      <dgm:t>
        <a:bodyPr/>
        <a:lstStyle/>
        <a:p>
          <a:endParaRPr lang="pt-BR"/>
        </a:p>
      </dgm:t>
    </dgm:pt>
    <dgm:pt modelId="{5ADD2948-96E8-4DE3-AD77-273A5E8FC40E}" type="sibTrans" cxnId="{F1E16FB4-1ADF-47D8-B0F1-B999C857E485}">
      <dgm:prSet/>
      <dgm:spPr/>
      <dgm:t>
        <a:bodyPr/>
        <a:lstStyle/>
        <a:p>
          <a:endParaRPr lang="pt-BR"/>
        </a:p>
      </dgm:t>
    </dgm:pt>
    <dgm:pt modelId="{B328B7B5-3AC8-4CFF-8D73-3E89EF28F1CB}">
      <dgm:prSet phldrT="[Texto]"/>
      <dgm:spPr/>
      <dgm:t>
        <a:bodyPr/>
        <a:lstStyle/>
        <a:p>
          <a:r>
            <a:rPr lang="pt-BR" b="1" dirty="0">
              <a:solidFill>
                <a:srgbClr val="002060"/>
              </a:solidFill>
            </a:rPr>
            <a:t>Item</a:t>
          </a:r>
        </a:p>
      </dgm:t>
    </dgm:pt>
    <dgm:pt modelId="{7F704A13-5FFD-4192-B4F2-A5925B13CB47}" type="parTrans" cxnId="{62B06DEA-A30D-4112-81A4-26AFBFCD962A}">
      <dgm:prSet/>
      <dgm:spPr/>
      <dgm:t>
        <a:bodyPr/>
        <a:lstStyle/>
        <a:p>
          <a:endParaRPr lang="pt-BR"/>
        </a:p>
      </dgm:t>
    </dgm:pt>
    <dgm:pt modelId="{1C59EB96-47AC-4722-AD06-077B0C1791BE}" type="sibTrans" cxnId="{62B06DEA-A30D-4112-81A4-26AFBFCD962A}">
      <dgm:prSet/>
      <dgm:spPr/>
      <dgm:t>
        <a:bodyPr/>
        <a:lstStyle/>
        <a:p>
          <a:endParaRPr lang="pt-BR"/>
        </a:p>
      </dgm:t>
    </dgm:pt>
    <dgm:pt modelId="{4CE8910E-C015-4FA9-BC06-1829A33DA488}" type="pres">
      <dgm:prSet presAssocID="{BAFEE4B5-C1B7-4328-9411-4F6765DAAC2C}" presName="Name0" presStyleCnt="0">
        <dgm:presLayoutVars>
          <dgm:chMax val="7"/>
          <dgm:resizeHandles val="exact"/>
        </dgm:presLayoutVars>
      </dgm:prSet>
      <dgm:spPr/>
    </dgm:pt>
    <dgm:pt modelId="{3025C567-E575-461A-B829-B9B10D5ECB62}" type="pres">
      <dgm:prSet presAssocID="{BAFEE4B5-C1B7-4328-9411-4F6765DAAC2C}" presName="comp1" presStyleCnt="0"/>
      <dgm:spPr/>
    </dgm:pt>
    <dgm:pt modelId="{824F6526-57D1-4808-8986-8C943FCB2769}" type="pres">
      <dgm:prSet presAssocID="{BAFEE4B5-C1B7-4328-9411-4F6765DAAC2C}" presName="circle1" presStyleLbl="node1" presStyleIdx="0" presStyleCnt="4"/>
      <dgm:spPr/>
    </dgm:pt>
    <dgm:pt modelId="{4411A598-D034-402B-9282-0C329DD2F1FC}" type="pres">
      <dgm:prSet presAssocID="{BAFEE4B5-C1B7-4328-9411-4F6765DAAC2C}" presName="c1text" presStyleLbl="node1" presStyleIdx="0" presStyleCnt="4">
        <dgm:presLayoutVars>
          <dgm:bulletEnabled val="1"/>
        </dgm:presLayoutVars>
      </dgm:prSet>
      <dgm:spPr/>
    </dgm:pt>
    <dgm:pt modelId="{C6D43BB8-1408-405E-9A85-B47AB597F47E}" type="pres">
      <dgm:prSet presAssocID="{BAFEE4B5-C1B7-4328-9411-4F6765DAAC2C}" presName="comp2" presStyleCnt="0"/>
      <dgm:spPr/>
    </dgm:pt>
    <dgm:pt modelId="{DC97D37E-63EF-4158-A0A5-6CAE11994667}" type="pres">
      <dgm:prSet presAssocID="{BAFEE4B5-C1B7-4328-9411-4F6765DAAC2C}" presName="circle2" presStyleLbl="node1" presStyleIdx="1" presStyleCnt="4"/>
      <dgm:spPr/>
    </dgm:pt>
    <dgm:pt modelId="{EA72FBB7-7E7D-45F9-A1EB-EAE041C82C53}" type="pres">
      <dgm:prSet presAssocID="{BAFEE4B5-C1B7-4328-9411-4F6765DAAC2C}" presName="c2text" presStyleLbl="node1" presStyleIdx="1" presStyleCnt="4">
        <dgm:presLayoutVars>
          <dgm:bulletEnabled val="1"/>
        </dgm:presLayoutVars>
      </dgm:prSet>
      <dgm:spPr/>
    </dgm:pt>
    <dgm:pt modelId="{E0170AFB-5FB0-4963-8357-430B7160566B}" type="pres">
      <dgm:prSet presAssocID="{BAFEE4B5-C1B7-4328-9411-4F6765DAAC2C}" presName="comp3" presStyleCnt="0"/>
      <dgm:spPr/>
    </dgm:pt>
    <dgm:pt modelId="{3BB3FFCE-3D6B-4FA7-B018-73187F2947CA}" type="pres">
      <dgm:prSet presAssocID="{BAFEE4B5-C1B7-4328-9411-4F6765DAAC2C}" presName="circle3" presStyleLbl="node1" presStyleIdx="2" presStyleCnt="4"/>
      <dgm:spPr/>
    </dgm:pt>
    <dgm:pt modelId="{AAC31F50-77FD-4195-8C00-8124475982E1}" type="pres">
      <dgm:prSet presAssocID="{BAFEE4B5-C1B7-4328-9411-4F6765DAAC2C}" presName="c3text" presStyleLbl="node1" presStyleIdx="2" presStyleCnt="4">
        <dgm:presLayoutVars>
          <dgm:bulletEnabled val="1"/>
        </dgm:presLayoutVars>
      </dgm:prSet>
      <dgm:spPr/>
    </dgm:pt>
    <dgm:pt modelId="{BAD721FA-7EAF-4D39-A35E-974061C56061}" type="pres">
      <dgm:prSet presAssocID="{BAFEE4B5-C1B7-4328-9411-4F6765DAAC2C}" presName="comp4" presStyleCnt="0"/>
      <dgm:spPr/>
    </dgm:pt>
    <dgm:pt modelId="{9F6C18B0-BB87-40EB-9DF0-80B83F3EAF21}" type="pres">
      <dgm:prSet presAssocID="{BAFEE4B5-C1B7-4328-9411-4F6765DAAC2C}" presName="circle4" presStyleLbl="node1" presStyleIdx="3" presStyleCnt="4"/>
      <dgm:spPr/>
    </dgm:pt>
    <dgm:pt modelId="{70E6B5EB-7B2B-4469-904C-BAD71D14AB01}" type="pres">
      <dgm:prSet presAssocID="{BAFEE4B5-C1B7-4328-9411-4F6765DAAC2C}" presName="c4text" presStyleLbl="node1" presStyleIdx="3" presStyleCnt="4">
        <dgm:presLayoutVars>
          <dgm:bulletEnabled val="1"/>
        </dgm:presLayoutVars>
      </dgm:prSet>
      <dgm:spPr/>
    </dgm:pt>
  </dgm:ptLst>
  <dgm:cxnLst>
    <dgm:cxn modelId="{3AC3A317-87C6-465D-AFC1-D4563AB50F78}" type="presOf" srcId="{2DC2D351-C46C-45C9-8507-3EE2871F834B}" destId="{AAC31F50-77FD-4195-8C00-8124475982E1}" srcOrd="1" destOrd="0" presId="urn:microsoft.com/office/officeart/2005/8/layout/venn2"/>
    <dgm:cxn modelId="{06CEF41D-CCFD-423E-BDED-845FD6E9A29B}" type="presOf" srcId="{BAFEE4B5-C1B7-4328-9411-4F6765DAAC2C}" destId="{4CE8910E-C015-4FA9-BC06-1829A33DA488}" srcOrd="0" destOrd="0" presId="urn:microsoft.com/office/officeart/2005/8/layout/venn2"/>
    <dgm:cxn modelId="{BA78F829-E2AB-449B-BB45-95D5664985D7}" srcId="{BAFEE4B5-C1B7-4328-9411-4F6765DAAC2C}" destId="{09F226EE-2FC0-401C-A623-7B27A4846917}" srcOrd="0" destOrd="0" parTransId="{B534F519-DE1B-497D-8006-CF6457D429CB}" sibTransId="{9AAE95CA-6F04-4ECB-B7C6-6804579B8FE5}"/>
    <dgm:cxn modelId="{3B9A8A33-3CF9-4684-9359-85E87FD341EC}" srcId="{BAFEE4B5-C1B7-4328-9411-4F6765DAAC2C}" destId="{5F2C6C80-1070-4535-B840-FA85E30AF26D}" srcOrd="1" destOrd="0" parTransId="{86E3E579-3ABE-45DC-A56B-8FD95CEC13A0}" sibTransId="{13858E57-0403-4AFF-BC69-38668471C260}"/>
    <dgm:cxn modelId="{21FB1448-09F3-472E-B644-617DFA49D384}" type="presOf" srcId="{B328B7B5-3AC8-4CFF-8D73-3E89EF28F1CB}" destId="{9F6C18B0-BB87-40EB-9DF0-80B83F3EAF21}" srcOrd="0" destOrd="0" presId="urn:microsoft.com/office/officeart/2005/8/layout/venn2"/>
    <dgm:cxn modelId="{2B5D5185-1F50-4093-818C-DE7F86AE8CBF}" type="presOf" srcId="{5F2C6C80-1070-4535-B840-FA85E30AF26D}" destId="{DC97D37E-63EF-4158-A0A5-6CAE11994667}" srcOrd="0" destOrd="0" presId="urn:microsoft.com/office/officeart/2005/8/layout/venn2"/>
    <dgm:cxn modelId="{7E669C9F-91D2-421C-9A53-E3D7DCD93658}" type="presOf" srcId="{09F226EE-2FC0-401C-A623-7B27A4846917}" destId="{4411A598-D034-402B-9282-0C329DD2F1FC}" srcOrd="1" destOrd="0" presId="urn:microsoft.com/office/officeart/2005/8/layout/venn2"/>
    <dgm:cxn modelId="{7E17B9AD-43B6-4E52-B814-C4E55FAE8CBE}" type="presOf" srcId="{B328B7B5-3AC8-4CFF-8D73-3E89EF28F1CB}" destId="{70E6B5EB-7B2B-4469-904C-BAD71D14AB01}" srcOrd="1" destOrd="0" presId="urn:microsoft.com/office/officeart/2005/8/layout/venn2"/>
    <dgm:cxn modelId="{ED3890B0-550B-493F-8CC2-C5E0A64365F2}" type="presOf" srcId="{09F226EE-2FC0-401C-A623-7B27A4846917}" destId="{824F6526-57D1-4808-8986-8C943FCB2769}" srcOrd="0" destOrd="0" presId="urn:microsoft.com/office/officeart/2005/8/layout/venn2"/>
    <dgm:cxn modelId="{F1E16FB4-1ADF-47D8-B0F1-B999C857E485}" srcId="{BAFEE4B5-C1B7-4328-9411-4F6765DAAC2C}" destId="{2DC2D351-C46C-45C9-8507-3EE2871F834B}" srcOrd="2" destOrd="0" parTransId="{D353A9EC-26A6-4A9A-B28C-995F5DFC167C}" sibTransId="{5ADD2948-96E8-4DE3-AD77-273A5E8FC40E}"/>
    <dgm:cxn modelId="{52AAF2D8-72B4-42DD-BF72-1F5B8657D877}" type="presOf" srcId="{5F2C6C80-1070-4535-B840-FA85E30AF26D}" destId="{EA72FBB7-7E7D-45F9-A1EB-EAE041C82C53}" srcOrd="1" destOrd="0" presId="urn:microsoft.com/office/officeart/2005/8/layout/venn2"/>
    <dgm:cxn modelId="{7B19D3E9-DB6C-4D16-8834-45CFC7D2B616}" type="presOf" srcId="{2DC2D351-C46C-45C9-8507-3EE2871F834B}" destId="{3BB3FFCE-3D6B-4FA7-B018-73187F2947CA}" srcOrd="0" destOrd="0" presId="urn:microsoft.com/office/officeart/2005/8/layout/venn2"/>
    <dgm:cxn modelId="{62B06DEA-A30D-4112-81A4-26AFBFCD962A}" srcId="{BAFEE4B5-C1B7-4328-9411-4F6765DAAC2C}" destId="{B328B7B5-3AC8-4CFF-8D73-3E89EF28F1CB}" srcOrd="3" destOrd="0" parTransId="{7F704A13-5FFD-4192-B4F2-A5925B13CB47}" sibTransId="{1C59EB96-47AC-4722-AD06-077B0C1791BE}"/>
    <dgm:cxn modelId="{36E42BF8-B44D-4219-A66E-05C96561D3EA}" type="presParOf" srcId="{4CE8910E-C015-4FA9-BC06-1829A33DA488}" destId="{3025C567-E575-461A-B829-B9B10D5ECB62}" srcOrd="0" destOrd="0" presId="urn:microsoft.com/office/officeart/2005/8/layout/venn2"/>
    <dgm:cxn modelId="{0628B5FF-D6E0-4124-A089-BCFC8E0DC79D}" type="presParOf" srcId="{3025C567-E575-461A-B829-B9B10D5ECB62}" destId="{824F6526-57D1-4808-8986-8C943FCB2769}" srcOrd="0" destOrd="0" presId="urn:microsoft.com/office/officeart/2005/8/layout/venn2"/>
    <dgm:cxn modelId="{2AC61B91-D683-4209-B510-6B37FD5A6FA1}" type="presParOf" srcId="{3025C567-E575-461A-B829-B9B10D5ECB62}" destId="{4411A598-D034-402B-9282-0C329DD2F1FC}" srcOrd="1" destOrd="0" presId="urn:microsoft.com/office/officeart/2005/8/layout/venn2"/>
    <dgm:cxn modelId="{A196229D-EA8C-4AD8-9631-78D76373DD31}" type="presParOf" srcId="{4CE8910E-C015-4FA9-BC06-1829A33DA488}" destId="{C6D43BB8-1408-405E-9A85-B47AB597F47E}" srcOrd="1" destOrd="0" presId="urn:microsoft.com/office/officeart/2005/8/layout/venn2"/>
    <dgm:cxn modelId="{A6B146BF-A9E2-4C63-8AEE-A62C0C1B5A29}" type="presParOf" srcId="{C6D43BB8-1408-405E-9A85-B47AB597F47E}" destId="{DC97D37E-63EF-4158-A0A5-6CAE11994667}" srcOrd="0" destOrd="0" presId="urn:microsoft.com/office/officeart/2005/8/layout/venn2"/>
    <dgm:cxn modelId="{F32D659E-CE36-4FCF-96E2-CA8F9F27A9C3}" type="presParOf" srcId="{C6D43BB8-1408-405E-9A85-B47AB597F47E}" destId="{EA72FBB7-7E7D-45F9-A1EB-EAE041C82C53}" srcOrd="1" destOrd="0" presId="urn:microsoft.com/office/officeart/2005/8/layout/venn2"/>
    <dgm:cxn modelId="{E30D0B2F-9F1B-4DDB-90F7-935354B2AD4B}" type="presParOf" srcId="{4CE8910E-C015-4FA9-BC06-1829A33DA488}" destId="{E0170AFB-5FB0-4963-8357-430B7160566B}" srcOrd="2" destOrd="0" presId="urn:microsoft.com/office/officeart/2005/8/layout/venn2"/>
    <dgm:cxn modelId="{6BCE886B-7A84-4FF6-A364-E508C72DFEBD}" type="presParOf" srcId="{E0170AFB-5FB0-4963-8357-430B7160566B}" destId="{3BB3FFCE-3D6B-4FA7-B018-73187F2947CA}" srcOrd="0" destOrd="0" presId="urn:microsoft.com/office/officeart/2005/8/layout/venn2"/>
    <dgm:cxn modelId="{47B40F9A-110B-40FA-A27D-A9E22068C10B}" type="presParOf" srcId="{E0170AFB-5FB0-4963-8357-430B7160566B}" destId="{AAC31F50-77FD-4195-8C00-8124475982E1}" srcOrd="1" destOrd="0" presId="urn:microsoft.com/office/officeart/2005/8/layout/venn2"/>
    <dgm:cxn modelId="{317C0A56-3CCC-4E68-9A07-785D089277E3}" type="presParOf" srcId="{4CE8910E-C015-4FA9-BC06-1829A33DA488}" destId="{BAD721FA-7EAF-4D39-A35E-974061C56061}" srcOrd="3" destOrd="0" presId="urn:microsoft.com/office/officeart/2005/8/layout/venn2"/>
    <dgm:cxn modelId="{C82D851F-F600-431F-A0B5-8E5EEF838DE2}" type="presParOf" srcId="{BAD721FA-7EAF-4D39-A35E-974061C56061}" destId="{9F6C18B0-BB87-40EB-9DF0-80B83F3EAF21}" srcOrd="0" destOrd="0" presId="urn:microsoft.com/office/officeart/2005/8/layout/venn2"/>
    <dgm:cxn modelId="{3C110B3B-7F5E-44E6-9A91-3A505E870C6B}" type="presParOf" srcId="{BAD721FA-7EAF-4D39-A35E-974061C56061}" destId="{70E6B5EB-7B2B-4469-904C-BAD71D14AB01}"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FEE4B5-C1B7-4328-9411-4F6765DAAC2C}" type="doc">
      <dgm:prSet loTypeId="urn:microsoft.com/office/officeart/2005/8/layout/venn2" loCatId="relationship" qsTypeId="urn:microsoft.com/office/officeart/2005/8/quickstyle/3d3" qsCatId="3D" csTypeId="urn:microsoft.com/office/officeart/2005/8/colors/accent1_3" csCatId="accent1" phldr="1"/>
      <dgm:spPr/>
      <dgm:t>
        <a:bodyPr/>
        <a:lstStyle/>
        <a:p>
          <a:endParaRPr lang="pt-BR"/>
        </a:p>
      </dgm:t>
    </dgm:pt>
    <dgm:pt modelId="{09F226EE-2FC0-401C-A623-7B27A4846917}">
      <dgm:prSet phldrT="[Texto]"/>
      <dgm:spPr/>
      <dgm:t>
        <a:bodyPr/>
        <a:lstStyle/>
        <a:p>
          <a:r>
            <a:rPr lang="pt-BR" b="1" dirty="0">
              <a:solidFill>
                <a:schemeClr val="accent1">
                  <a:lumMod val="20000"/>
                  <a:lumOff val="80000"/>
                </a:schemeClr>
              </a:solidFill>
            </a:rPr>
            <a:t>Família</a:t>
          </a:r>
        </a:p>
      </dgm:t>
    </dgm:pt>
    <dgm:pt modelId="{B534F519-DE1B-497D-8006-CF6457D429CB}" type="parTrans" cxnId="{BA78F829-E2AB-449B-BB45-95D5664985D7}">
      <dgm:prSet/>
      <dgm:spPr/>
      <dgm:t>
        <a:bodyPr/>
        <a:lstStyle/>
        <a:p>
          <a:endParaRPr lang="pt-BR"/>
        </a:p>
      </dgm:t>
    </dgm:pt>
    <dgm:pt modelId="{9AAE95CA-6F04-4ECB-B7C6-6804579B8FE5}" type="sibTrans" cxnId="{BA78F829-E2AB-449B-BB45-95D5664985D7}">
      <dgm:prSet/>
      <dgm:spPr/>
      <dgm:t>
        <a:bodyPr/>
        <a:lstStyle/>
        <a:p>
          <a:endParaRPr lang="pt-BR"/>
        </a:p>
      </dgm:t>
    </dgm:pt>
    <dgm:pt modelId="{5F2C6C80-1070-4535-B840-FA85E30AF26D}">
      <dgm:prSet phldrT="[Texto]"/>
      <dgm:spPr/>
      <dgm:t>
        <a:bodyPr/>
        <a:lstStyle/>
        <a:p>
          <a:r>
            <a:rPr lang="pt-BR" b="1" dirty="0">
              <a:solidFill>
                <a:schemeClr val="accent1">
                  <a:lumMod val="20000"/>
                  <a:lumOff val="80000"/>
                </a:schemeClr>
              </a:solidFill>
            </a:rPr>
            <a:t>Classe</a:t>
          </a:r>
        </a:p>
      </dgm:t>
    </dgm:pt>
    <dgm:pt modelId="{86E3E579-3ABE-45DC-A56B-8FD95CEC13A0}" type="parTrans" cxnId="{3B9A8A33-3CF9-4684-9359-85E87FD341EC}">
      <dgm:prSet/>
      <dgm:spPr/>
      <dgm:t>
        <a:bodyPr/>
        <a:lstStyle/>
        <a:p>
          <a:endParaRPr lang="pt-BR"/>
        </a:p>
      </dgm:t>
    </dgm:pt>
    <dgm:pt modelId="{13858E57-0403-4AFF-BC69-38668471C260}" type="sibTrans" cxnId="{3B9A8A33-3CF9-4684-9359-85E87FD341EC}">
      <dgm:prSet/>
      <dgm:spPr/>
      <dgm:t>
        <a:bodyPr/>
        <a:lstStyle/>
        <a:p>
          <a:endParaRPr lang="pt-BR"/>
        </a:p>
      </dgm:t>
    </dgm:pt>
    <dgm:pt modelId="{2DC2D351-C46C-45C9-8507-3EE2871F834B}">
      <dgm:prSet phldrT="[Texto]"/>
      <dgm:spPr/>
      <dgm:t>
        <a:bodyPr/>
        <a:lstStyle/>
        <a:p>
          <a:r>
            <a:rPr lang="pt-BR" b="1" dirty="0">
              <a:solidFill>
                <a:schemeClr val="accent1">
                  <a:lumMod val="20000"/>
                  <a:lumOff val="80000"/>
                </a:schemeClr>
              </a:solidFill>
            </a:rPr>
            <a:t>Artigo</a:t>
          </a:r>
        </a:p>
      </dgm:t>
    </dgm:pt>
    <dgm:pt modelId="{D353A9EC-26A6-4A9A-B28C-995F5DFC167C}" type="parTrans" cxnId="{F1E16FB4-1ADF-47D8-B0F1-B999C857E485}">
      <dgm:prSet/>
      <dgm:spPr/>
      <dgm:t>
        <a:bodyPr/>
        <a:lstStyle/>
        <a:p>
          <a:endParaRPr lang="pt-BR"/>
        </a:p>
      </dgm:t>
    </dgm:pt>
    <dgm:pt modelId="{5ADD2948-96E8-4DE3-AD77-273A5E8FC40E}" type="sibTrans" cxnId="{F1E16FB4-1ADF-47D8-B0F1-B999C857E485}">
      <dgm:prSet/>
      <dgm:spPr/>
      <dgm:t>
        <a:bodyPr/>
        <a:lstStyle/>
        <a:p>
          <a:endParaRPr lang="pt-BR"/>
        </a:p>
      </dgm:t>
    </dgm:pt>
    <dgm:pt modelId="{B328B7B5-3AC8-4CFF-8D73-3E89EF28F1CB}">
      <dgm:prSet phldrT="[Texto]"/>
      <dgm:spPr/>
      <dgm:t>
        <a:bodyPr/>
        <a:lstStyle/>
        <a:p>
          <a:r>
            <a:rPr lang="pt-BR" b="1" dirty="0">
              <a:solidFill>
                <a:schemeClr val="accent1">
                  <a:lumMod val="20000"/>
                  <a:lumOff val="80000"/>
                </a:schemeClr>
              </a:solidFill>
            </a:rPr>
            <a:t>Item</a:t>
          </a:r>
        </a:p>
      </dgm:t>
    </dgm:pt>
    <dgm:pt modelId="{7F704A13-5FFD-4192-B4F2-A5925B13CB47}" type="parTrans" cxnId="{62B06DEA-A30D-4112-81A4-26AFBFCD962A}">
      <dgm:prSet/>
      <dgm:spPr/>
      <dgm:t>
        <a:bodyPr/>
        <a:lstStyle/>
        <a:p>
          <a:endParaRPr lang="pt-BR"/>
        </a:p>
      </dgm:t>
    </dgm:pt>
    <dgm:pt modelId="{1C59EB96-47AC-4722-AD06-077B0C1791BE}" type="sibTrans" cxnId="{62B06DEA-A30D-4112-81A4-26AFBFCD962A}">
      <dgm:prSet/>
      <dgm:spPr/>
      <dgm:t>
        <a:bodyPr/>
        <a:lstStyle/>
        <a:p>
          <a:endParaRPr lang="pt-BR"/>
        </a:p>
      </dgm:t>
    </dgm:pt>
    <dgm:pt modelId="{4CE8910E-C015-4FA9-BC06-1829A33DA488}" type="pres">
      <dgm:prSet presAssocID="{BAFEE4B5-C1B7-4328-9411-4F6765DAAC2C}" presName="Name0" presStyleCnt="0">
        <dgm:presLayoutVars>
          <dgm:chMax val="7"/>
          <dgm:resizeHandles val="exact"/>
        </dgm:presLayoutVars>
      </dgm:prSet>
      <dgm:spPr/>
    </dgm:pt>
    <dgm:pt modelId="{3025C567-E575-461A-B829-B9B10D5ECB62}" type="pres">
      <dgm:prSet presAssocID="{BAFEE4B5-C1B7-4328-9411-4F6765DAAC2C}" presName="comp1" presStyleCnt="0"/>
      <dgm:spPr/>
    </dgm:pt>
    <dgm:pt modelId="{824F6526-57D1-4808-8986-8C943FCB2769}" type="pres">
      <dgm:prSet presAssocID="{BAFEE4B5-C1B7-4328-9411-4F6765DAAC2C}" presName="circle1" presStyleLbl="node1" presStyleIdx="0" presStyleCnt="4"/>
      <dgm:spPr/>
    </dgm:pt>
    <dgm:pt modelId="{4411A598-D034-402B-9282-0C329DD2F1FC}" type="pres">
      <dgm:prSet presAssocID="{BAFEE4B5-C1B7-4328-9411-4F6765DAAC2C}" presName="c1text" presStyleLbl="node1" presStyleIdx="0" presStyleCnt="4">
        <dgm:presLayoutVars>
          <dgm:bulletEnabled val="1"/>
        </dgm:presLayoutVars>
      </dgm:prSet>
      <dgm:spPr/>
    </dgm:pt>
    <dgm:pt modelId="{C6D43BB8-1408-405E-9A85-B47AB597F47E}" type="pres">
      <dgm:prSet presAssocID="{BAFEE4B5-C1B7-4328-9411-4F6765DAAC2C}" presName="comp2" presStyleCnt="0"/>
      <dgm:spPr/>
    </dgm:pt>
    <dgm:pt modelId="{DC97D37E-63EF-4158-A0A5-6CAE11994667}" type="pres">
      <dgm:prSet presAssocID="{BAFEE4B5-C1B7-4328-9411-4F6765DAAC2C}" presName="circle2" presStyleLbl="node1" presStyleIdx="1" presStyleCnt="4"/>
      <dgm:spPr/>
    </dgm:pt>
    <dgm:pt modelId="{EA72FBB7-7E7D-45F9-A1EB-EAE041C82C53}" type="pres">
      <dgm:prSet presAssocID="{BAFEE4B5-C1B7-4328-9411-4F6765DAAC2C}" presName="c2text" presStyleLbl="node1" presStyleIdx="1" presStyleCnt="4">
        <dgm:presLayoutVars>
          <dgm:bulletEnabled val="1"/>
        </dgm:presLayoutVars>
      </dgm:prSet>
      <dgm:spPr/>
    </dgm:pt>
    <dgm:pt modelId="{E0170AFB-5FB0-4963-8357-430B7160566B}" type="pres">
      <dgm:prSet presAssocID="{BAFEE4B5-C1B7-4328-9411-4F6765DAAC2C}" presName="comp3" presStyleCnt="0"/>
      <dgm:spPr/>
    </dgm:pt>
    <dgm:pt modelId="{3BB3FFCE-3D6B-4FA7-B018-73187F2947CA}" type="pres">
      <dgm:prSet presAssocID="{BAFEE4B5-C1B7-4328-9411-4F6765DAAC2C}" presName="circle3" presStyleLbl="node1" presStyleIdx="2" presStyleCnt="4"/>
      <dgm:spPr/>
    </dgm:pt>
    <dgm:pt modelId="{AAC31F50-77FD-4195-8C00-8124475982E1}" type="pres">
      <dgm:prSet presAssocID="{BAFEE4B5-C1B7-4328-9411-4F6765DAAC2C}" presName="c3text" presStyleLbl="node1" presStyleIdx="2" presStyleCnt="4">
        <dgm:presLayoutVars>
          <dgm:bulletEnabled val="1"/>
        </dgm:presLayoutVars>
      </dgm:prSet>
      <dgm:spPr/>
    </dgm:pt>
    <dgm:pt modelId="{BAD721FA-7EAF-4D39-A35E-974061C56061}" type="pres">
      <dgm:prSet presAssocID="{BAFEE4B5-C1B7-4328-9411-4F6765DAAC2C}" presName="comp4" presStyleCnt="0"/>
      <dgm:spPr/>
    </dgm:pt>
    <dgm:pt modelId="{9F6C18B0-BB87-40EB-9DF0-80B83F3EAF21}" type="pres">
      <dgm:prSet presAssocID="{BAFEE4B5-C1B7-4328-9411-4F6765DAAC2C}" presName="circle4" presStyleLbl="node1" presStyleIdx="3" presStyleCnt="4"/>
      <dgm:spPr/>
    </dgm:pt>
    <dgm:pt modelId="{70E6B5EB-7B2B-4469-904C-BAD71D14AB01}" type="pres">
      <dgm:prSet presAssocID="{BAFEE4B5-C1B7-4328-9411-4F6765DAAC2C}" presName="c4text" presStyleLbl="node1" presStyleIdx="3" presStyleCnt="4">
        <dgm:presLayoutVars>
          <dgm:bulletEnabled val="1"/>
        </dgm:presLayoutVars>
      </dgm:prSet>
      <dgm:spPr/>
    </dgm:pt>
  </dgm:ptLst>
  <dgm:cxnLst>
    <dgm:cxn modelId="{3AC3A317-87C6-465D-AFC1-D4563AB50F78}" type="presOf" srcId="{2DC2D351-C46C-45C9-8507-3EE2871F834B}" destId="{AAC31F50-77FD-4195-8C00-8124475982E1}" srcOrd="1" destOrd="0" presId="urn:microsoft.com/office/officeart/2005/8/layout/venn2"/>
    <dgm:cxn modelId="{06CEF41D-CCFD-423E-BDED-845FD6E9A29B}" type="presOf" srcId="{BAFEE4B5-C1B7-4328-9411-4F6765DAAC2C}" destId="{4CE8910E-C015-4FA9-BC06-1829A33DA488}" srcOrd="0" destOrd="0" presId="urn:microsoft.com/office/officeart/2005/8/layout/venn2"/>
    <dgm:cxn modelId="{BA78F829-E2AB-449B-BB45-95D5664985D7}" srcId="{BAFEE4B5-C1B7-4328-9411-4F6765DAAC2C}" destId="{09F226EE-2FC0-401C-A623-7B27A4846917}" srcOrd="0" destOrd="0" parTransId="{B534F519-DE1B-497D-8006-CF6457D429CB}" sibTransId="{9AAE95CA-6F04-4ECB-B7C6-6804579B8FE5}"/>
    <dgm:cxn modelId="{3B9A8A33-3CF9-4684-9359-85E87FD341EC}" srcId="{BAFEE4B5-C1B7-4328-9411-4F6765DAAC2C}" destId="{5F2C6C80-1070-4535-B840-FA85E30AF26D}" srcOrd="1" destOrd="0" parTransId="{86E3E579-3ABE-45DC-A56B-8FD95CEC13A0}" sibTransId="{13858E57-0403-4AFF-BC69-38668471C260}"/>
    <dgm:cxn modelId="{21FB1448-09F3-472E-B644-617DFA49D384}" type="presOf" srcId="{B328B7B5-3AC8-4CFF-8D73-3E89EF28F1CB}" destId="{9F6C18B0-BB87-40EB-9DF0-80B83F3EAF21}" srcOrd="0" destOrd="0" presId="urn:microsoft.com/office/officeart/2005/8/layout/venn2"/>
    <dgm:cxn modelId="{2B5D5185-1F50-4093-818C-DE7F86AE8CBF}" type="presOf" srcId="{5F2C6C80-1070-4535-B840-FA85E30AF26D}" destId="{DC97D37E-63EF-4158-A0A5-6CAE11994667}" srcOrd="0" destOrd="0" presId="urn:microsoft.com/office/officeart/2005/8/layout/venn2"/>
    <dgm:cxn modelId="{7E669C9F-91D2-421C-9A53-E3D7DCD93658}" type="presOf" srcId="{09F226EE-2FC0-401C-A623-7B27A4846917}" destId="{4411A598-D034-402B-9282-0C329DD2F1FC}" srcOrd="1" destOrd="0" presId="urn:microsoft.com/office/officeart/2005/8/layout/venn2"/>
    <dgm:cxn modelId="{7E17B9AD-43B6-4E52-B814-C4E55FAE8CBE}" type="presOf" srcId="{B328B7B5-3AC8-4CFF-8D73-3E89EF28F1CB}" destId="{70E6B5EB-7B2B-4469-904C-BAD71D14AB01}" srcOrd="1" destOrd="0" presId="urn:microsoft.com/office/officeart/2005/8/layout/venn2"/>
    <dgm:cxn modelId="{ED3890B0-550B-493F-8CC2-C5E0A64365F2}" type="presOf" srcId="{09F226EE-2FC0-401C-A623-7B27A4846917}" destId="{824F6526-57D1-4808-8986-8C943FCB2769}" srcOrd="0" destOrd="0" presId="urn:microsoft.com/office/officeart/2005/8/layout/venn2"/>
    <dgm:cxn modelId="{F1E16FB4-1ADF-47D8-B0F1-B999C857E485}" srcId="{BAFEE4B5-C1B7-4328-9411-4F6765DAAC2C}" destId="{2DC2D351-C46C-45C9-8507-3EE2871F834B}" srcOrd="2" destOrd="0" parTransId="{D353A9EC-26A6-4A9A-B28C-995F5DFC167C}" sibTransId="{5ADD2948-96E8-4DE3-AD77-273A5E8FC40E}"/>
    <dgm:cxn modelId="{52AAF2D8-72B4-42DD-BF72-1F5B8657D877}" type="presOf" srcId="{5F2C6C80-1070-4535-B840-FA85E30AF26D}" destId="{EA72FBB7-7E7D-45F9-A1EB-EAE041C82C53}" srcOrd="1" destOrd="0" presId="urn:microsoft.com/office/officeart/2005/8/layout/venn2"/>
    <dgm:cxn modelId="{7B19D3E9-DB6C-4D16-8834-45CFC7D2B616}" type="presOf" srcId="{2DC2D351-C46C-45C9-8507-3EE2871F834B}" destId="{3BB3FFCE-3D6B-4FA7-B018-73187F2947CA}" srcOrd="0" destOrd="0" presId="urn:microsoft.com/office/officeart/2005/8/layout/venn2"/>
    <dgm:cxn modelId="{62B06DEA-A30D-4112-81A4-26AFBFCD962A}" srcId="{BAFEE4B5-C1B7-4328-9411-4F6765DAAC2C}" destId="{B328B7B5-3AC8-4CFF-8D73-3E89EF28F1CB}" srcOrd="3" destOrd="0" parTransId="{7F704A13-5FFD-4192-B4F2-A5925B13CB47}" sibTransId="{1C59EB96-47AC-4722-AD06-077B0C1791BE}"/>
    <dgm:cxn modelId="{36E42BF8-B44D-4219-A66E-05C96561D3EA}" type="presParOf" srcId="{4CE8910E-C015-4FA9-BC06-1829A33DA488}" destId="{3025C567-E575-461A-B829-B9B10D5ECB62}" srcOrd="0" destOrd="0" presId="urn:microsoft.com/office/officeart/2005/8/layout/venn2"/>
    <dgm:cxn modelId="{0628B5FF-D6E0-4124-A089-BCFC8E0DC79D}" type="presParOf" srcId="{3025C567-E575-461A-B829-B9B10D5ECB62}" destId="{824F6526-57D1-4808-8986-8C943FCB2769}" srcOrd="0" destOrd="0" presId="urn:microsoft.com/office/officeart/2005/8/layout/venn2"/>
    <dgm:cxn modelId="{2AC61B91-D683-4209-B510-6B37FD5A6FA1}" type="presParOf" srcId="{3025C567-E575-461A-B829-B9B10D5ECB62}" destId="{4411A598-D034-402B-9282-0C329DD2F1FC}" srcOrd="1" destOrd="0" presId="urn:microsoft.com/office/officeart/2005/8/layout/venn2"/>
    <dgm:cxn modelId="{A196229D-EA8C-4AD8-9631-78D76373DD31}" type="presParOf" srcId="{4CE8910E-C015-4FA9-BC06-1829A33DA488}" destId="{C6D43BB8-1408-405E-9A85-B47AB597F47E}" srcOrd="1" destOrd="0" presId="urn:microsoft.com/office/officeart/2005/8/layout/venn2"/>
    <dgm:cxn modelId="{A6B146BF-A9E2-4C63-8AEE-A62C0C1B5A29}" type="presParOf" srcId="{C6D43BB8-1408-405E-9A85-B47AB597F47E}" destId="{DC97D37E-63EF-4158-A0A5-6CAE11994667}" srcOrd="0" destOrd="0" presId="urn:microsoft.com/office/officeart/2005/8/layout/venn2"/>
    <dgm:cxn modelId="{F32D659E-CE36-4FCF-96E2-CA8F9F27A9C3}" type="presParOf" srcId="{C6D43BB8-1408-405E-9A85-B47AB597F47E}" destId="{EA72FBB7-7E7D-45F9-A1EB-EAE041C82C53}" srcOrd="1" destOrd="0" presId="urn:microsoft.com/office/officeart/2005/8/layout/venn2"/>
    <dgm:cxn modelId="{E30D0B2F-9F1B-4DDB-90F7-935354B2AD4B}" type="presParOf" srcId="{4CE8910E-C015-4FA9-BC06-1829A33DA488}" destId="{E0170AFB-5FB0-4963-8357-430B7160566B}" srcOrd="2" destOrd="0" presId="urn:microsoft.com/office/officeart/2005/8/layout/venn2"/>
    <dgm:cxn modelId="{6BCE886B-7A84-4FF6-A364-E508C72DFEBD}" type="presParOf" srcId="{E0170AFB-5FB0-4963-8357-430B7160566B}" destId="{3BB3FFCE-3D6B-4FA7-B018-73187F2947CA}" srcOrd="0" destOrd="0" presId="urn:microsoft.com/office/officeart/2005/8/layout/venn2"/>
    <dgm:cxn modelId="{47B40F9A-110B-40FA-A27D-A9E22068C10B}" type="presParOf" srcId="{E0170AFB-5FB0-4963-8357-430B7160566B}" destId="{AAC31F50-77FD-4195-8C00-8124475982E1}" srcOrd="1" destOrd="0" presId="urn:microsoft.com/office/officeart/2005/8/layout/venn2"/>
    <dgm:cxn modelId="{317C0A56-3CCC-4E68-9A07-785D089277E3}" type="presParOf" srcId="{4CE8910E-C015-4FA9-BC06-1829A33DA488}" destId="{BAD721FA-7EAF-4D39-A35E-974061C56061}" srcOrd="3" destOrd="0" presId="urn:microsoft.com/office/officeart/2005/8/layout/venn2"/>
    <dgm:cxn modelId="{C82D851F-F600-431F-A0B5-8E5EEF838DE2}" type="presParOf" srcId="{BAD721FA-7EAF-4D39-A35E-974061C56061}" destId="{9F6C18B0-BB87-40EB-9DF0-80B83F3EAF21}" srcOrd="0" destOrd="0" presId="urn:microsoft.com/office/officeart/2005/8/layout/venn2"/>
    <dgm:cxn modelId="{3C110B3B-7F5E-44E6-9A91-3A505E870C6B}" type="presParOf" srcId="{BAD721FA-7EAF-4D39-A35E-974061C56061}" destId="{70E6B5EB-7B2B-4469-904C-BAD71D14AB01}"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F6526-57D1-4808-8986-8C943FCB2769}">
      <dsp:nvSpPr>
        <dsp:cNvPr id="0" name=""/>
        <dsp:cNvSpPr/>
      </dsp:nvSpPr>
      <dsp:spPr>
        <a:xfrm>
          <a:off x="771337" y="0"/>
          <a:ext cx="4654924" cy="4654924"/>
        </a:xfrm>
        <a:prstGeom prst="ellipse">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Família</a:t>
          </a:r>
        </a:p>
      </dsp:txBody>
      <dsp:txXfrm>
        <a:off x="2448041" y="232746"/>
        <a:ext cx="1301517" cy="698238"/>
      </dsp:txXfrm>
    </dsp:sp>
    <dsp:sp modelId="{DC97D37E-63EF-4158-A0A5-6CAE11994667}">
      <dsp:nvSpPr>
        <dsp:cNvPr id="0" name=""/>
        <dsp:cNvSpPr/>
      </dsp:nvSpPr>
      <dsp:spPr>
        <a:xfrm>
          <a:off x="1236830" y="930984"/>
          <a:ext cx="3723940" cy="3723940"/>
        </a:xfrm>
        <a:prstGeom prst="ellipse">
          <a:avLst/>
        </a:prstGeom>
        <a:solidFill>
          <a:schemeClr val="accent1">
            <a:shade val="80000"/>
            <a:hueOff val="116428"/>
            <a:satOff val="-2085"/>
            <a:lumOff val="886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Classe</a:t>
          </a:r>
        </a:p>
      </dsp:txBody>
      <dsp:txXfrm>
        <a:off x="2448041" y="1154421"/>
        <a:ext cx="1301517" cy="670309"/>
      </dsp:txXfrm>
    </dsp:sp>
    <dsp:sp modelId="{3BB3FFCE-3D6B-4FA7-B018-73187F2947CA}">
      <dsp:nvSpPr>
        <dsp:cNvPr id="0" name=""/>
        <dsp:cNvSpPr/>
      </dsp:nvSpPr>
      <dsp:spPr>
        <a:xfrm>
          <a:off x="1702322" y="1861969"/>
          <a:ext cx="2792955" cy="2792955"/>
        </a:xfrm>
        <a:prstGeom prst="ellipse">
          <a:avLst/>
        </a:prstGeom>
        <a:solidFill>
          <a:schemeClr val="accent1">
            <a:shade val="80000"/>
            <a:hueOff val="232855"/>
            <a:satOff val="-4171"/>
            <a:lumOff val="1772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Artigo</a:t>
          </a:r>
        </a:p>
      </dsp:txBody>
      <dsp:txXfrm>
        <a:off x="2448041" y="2071441"/>
        <a:ext cx="1301517" cy="628414"/>
      </dsp:txXfrm>
    </dsp:sp>
    <dsp:sp modelId="{9F6C18B0-BB87-40EB-9DF0-80B83F3EAF21}">
      <dsp:nvSpPr>
        <dsp:cNvPr id="0" name=""/>
        <dsp:cNvSpPr/>
      </dsp:nvSpPr>
      <dsp:spPr>
        <a:xfrm>
          <a:off x="2167815" y="2792954"/>
          <a:ext cx="1861970" cy="1861970"/>
        </a:xfrm>
        <a:prstGeom prst="ellipse">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rgbClr val="002060"/>
              </a:solidFill>
            </a:rPr>
            <a:t>Item</a:t>
          </a:r>
        </a:p>
      </dsp:txBody>
      <dsp:txXfrm>
        <a:off x="2440494" y="3258447"/>
        <a:ext cx="1316611" cy="9309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F6526-57D1-4808-8986-8C943FCB2769}">
      <dsp:nvSpPr>
        <dsp:cNvPr id="0" name=""/>
        <dsp:cNvSpPr/>
      </dsp:nvSpPr>
      <dsp:spPr>
        <a:xfrm>
          <a:off x="771337" y="0"/>
          <a:ext cx="4654924" cy="4654924"/>
        </a:xfrm>
        <a:prstGeom prst="ellipse">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Família</a:t>
          </a:r>
        </a:p>
      </dsp:txBody>
      <dsp:txXfrm>
        <a:off x="2448041" y="232746"/>
        <a:ext cx="1301517" cy="698238"/>
      </dsp:txXfrm>
    </dsp:sp>
    <dsp:sp modelId="{DC97D37E-63EF-4158-A0A5-6CAE11994667}">
      <dsp:nvSpPr>
        <dsp:cNvPr id="0" name=""/>
        <dsp:cNvSpPr/>
      </dsp:nvSpPr>
      <dsp:spPr>
        <a:xfrm>
          <a:off x="1236830" y="930984"/>
          <a:ext cx="3723940" cy="3723940"/>
        </a:xfrm>
        <a:prstGeom prst="ellipse">
          <a:avLst/>
        </a:prstGeom>
        <a:solidFill>
          <a:schemeClr val="accent1">
            <a:shade val="80000"/>
            <a:hueOff val="116428"/>
            <a:satOff val="-2085"/>
            <a:lumOff val="886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Classe</a:t>
          </a:r>
        </a:p>
      </dsp:txBody>
      <dsp:txXfrm>
        <a:off x="2448041" y="1154421"/>
        <a:ext cx="1301517" cy="670309"/>
      </dsp:txXfrm>
    </dsp:sp>
    <dsp:sp modelId="{3BB3FFCE-3D6B-4FA7-B018-73187F2947CA}">
      <dsp:nvSpPr>
        <dsp:cNvPr id="0" name=""/>
        <dsp:cNvSpPr/>
      </dsp:nvSpPr>
      <dsp:spPr>
        <a:xfrm>
          <a:off x="1702322" y="1861969"/>
          <a:ext cx="2792955" cy="2792955"/>
        </a:xfrm>
        <a:prstGeom prst="ellipse">
          <a:avLst/>
        </a:prstGeom>
        <a:solidFill>
          <a:schemeClr val="accent1">
            <a:shade val="80000"/>
            <a:hueOff val="232855"/>
            <a:satOff val="-4171"/>
            <a:lumOff val="1772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Artigo</a:t>
          </a:r>
        </a:p>
      </dsp:txBody>
      <dsp:txXfrm>
        <a:off x="2448041" y="2071441"/>
        <a:ext cx="1301517" cy="628414"/>
      </dsp:txXfrm>
    </dsp:sp>
    <dsp:sp modelId="{9F6C18B0-BB87-40EB-9DF0-80B83F3EAF21}">
      <dsp:nvSpPr>
        <dsp:cNvPr id="0" name=""/>
        <dsp:cNvSpPr/>
      </dsp:nvSpPr>
      <dsp:spPr>
        <a:xfrm>
          <a:off x="2167815" y="2792954"/>
          <a:ext cx="1861970" cy="1861970"/>
        </a:xfrm>
        <a:prstGeom prst="ellipse">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rgbClr val="002060"/>
              </a:solidFill>
            </a:rPr>
            <a:t>Item</a:t>
          </a:r>
        </a:p>
      </dsp:txBody>
      <dsp:txXfrm>
        <a:off x="2440494" y="3258447"/>
        <a:ext cx="1316611" cy="9309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F6526-57D1-4808-8986-8C943FCB2769}">
      <dsp:nvSpPr>
        <dsp:cNvPr id="0" name=""/>
        <dsp:cNvSpPr/>
      </dsp:nvSpPr>
      <dsp:spPr>
        <a:xfrm>
          <a:off x="771337" y="0"/>
          <a:ext cx="4654924" cy="4654924"/>
        </a:xfrm>
        <a:prstGeom prst="ellipse">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Família</a:t>
          </a:r>
        </a:p>
      </dsp:txBody>
      <dsp:txXfrm>
        <a:off x="2448041" y="232746"/>
        <a:ext cx="1301517" cy="698238"/>
      </dsp:txXfrm>
    </dsp:sp>
    <dsp:sp modelId="{DC97D37E-63EF-4158-A0A5-6CAE11994667}">
      <dsp:nvSpPr>
        <dsp:cNvPr id="0" name=""/>
        <dsp:cNvSpPr/>
      </dsp:nvSpPr>
      <dsp:spPr>
        <a:xfrm>
          <a:off x="1236830" y="930984"/>
          <a:ext cx="3723940" cy="3723940"/>
        </a:xfrm>
        <a:prstGeom prst="ellipse">
          <a:avLst/>
        </a:prstGeom>
        <a:solidFill>
          <a:schemeClr val="accent1">
            <a:shade val="80000"/>
            <a:hueOff val="116428"/>
            <a:satOff val="-2085"/>
            <a:lumOff val="886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Classe</a:t>
          </a:r>
        </a:p>
      </dsp:txBody>
      <dsp:txXfrm>
        <a:off x="2448041" y="1154421"/>
        <a:ext cx="1301517" cy="670309"/>
      </dsp:txXfrm>
    </dsp:sp>
    <dsp:sp modelId="{3BB3FFCE-3D6B-4FA7-B018-73187F2947CA}">
      <dsp:nvSpPr>
        <dsp:cNvPr id="0" name=""/>
        <dsp:cNvSpPr/>
      </dsp:nvSpPr>
      <dsp:spPr>
        <a:xfrm>
          <a:off x="1702322" y="1861969"/>
          <a:ext cx="2792955" cy="2792955"/>
        </a:xfrm>
        <a:prstGeom prst="ellipse">
          <a:avLst/>
        </a:prstGeom>
        <a:solidFill>
          <a:schemeClr val="accent1">
            <a:shade val="80000"/>
            <a:hueOff val="232855"/>
            <a:satOff val="-4171"/>
            <a:lumOff val="1772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Artigo</a:t>
          </a:r>
        </a:p>
      </dsp:txBody>
      <dsp:txXfrm>
        <a:off x="2448041" y="2071441"/>
        <a:ext cx="1301517" cy="628414"/>
      </dsp:txXfrm>
    </dsp:sp>
    <dsp:sp modelId="{9F6C18B0-BB87-40EB-9DF0-80B83F3EAF21}">
      <dsp:nvSpPr>
        <dsp:cNvPr id="0" name=""/>
        <dsp:cNvSpPr/>
      </dsp:nvSpPr>
      <dsp:spPr>
        <a:xfrm>
          <a:off x="2167815" y="2792954"/>
          <a:ext cx="1861970" cy="1861970"/>
        </a:xfrm>
        <a:prstGeom prst="ellipse">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pt-BR" sz="2200" b="1" kern="1200" dirty="0">
              <a:solidFill>
                <a:schemeClr val="accent1">
                  <a:lumMod val="20000"/>
                  <a:lumOff val="80000"/>
                </a:schemeClr>
              </a:solidFill>
            </a:rPr>
            <a:t>Item</a:t>
          </a:r>
        </a:p>
      </dsp:txBody>
      <dsp:txXfrm>
        <a:off x="2440494" y="3258447"/>
        <a:ext cx="1316611" cy="930985"/>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de-D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de-DE"/>
          </a:p>
        </p:txBody>
      </p:sp>
      <p:sp>
        <p:nvSpPr>
          <p:cNvPr id="4" name="Espaço Reservado para Data 3"/>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5" name="Espaço Reservado para Rodapé 4"/>
          <p:cNvSpPr>
            <a:spLocks noGrp="1"/>
          </p:cNvSpPr>
          <p:nvPr>
            <p:ph type="ftr" sz="quarter" idx="11"/>
          </p:nvPr>
        </p:nvSpPr>
        <p:spPr/>
        <p:txBody>
          <a:bodyPr/>
          <a:lstStyle/>
          <a:p>
            <a:endParaRPr lang="de-DE"/>
          </a:p>
        </p:txBody>
      </p:sp>
      <p:sp>
        <p:nvSpPr>
          <p:cNvPr id="6" name="Espaço Reservado para Número de Slide 5"/>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877683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de-DE"/>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de-DE"/>
          </a:p>
        </p:txBody>
      </p:sp>
      <p:sp>
        <p:nvSpPr>
          <p:cNvPr id="4" name="Espaço Reservado para Data 3"/>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5" name="Espaço Reservado para Rodapé 4"/>
          <p:cNvSpPr>
            <a:spLocks noGrp="1"/>
          </p:cNvSpPr>
          <p:nvPr>
            <p:ph type="ftr" sz="quarter" idx="11"/>
          </p:nvPr>
        </p:nvSpPr>
        <p:spPr/>
        <p:txBody>
          <a:bodyPr/>
          <a:lstStyle/>
          <a:p>
            <a:endParaRPr lang="de-DE"/>
          </a:p>
        </p:txBody>
      </p:sp>
      <p:sp>
        <p:nvSpPr>
          <p:cNvPr id="6" name="Espaço Reservado para Número de Slide 5"/>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746588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de-DE"/>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de-DE"/>
          </a:p>
        </p:txBody>
      </p:sp>
      <p:sp>
        <p:nvSpPr>
          <p:cNvPr id="4" name="Espaço Reservado para Data 3"/>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5" name="Espaço Reservado para Rodapé 4"/>
          <p:cNvSpPr>
            <a:spLocks noGrp="1"/>
          </p:cNvSpPr>
          <p:nvPr>
            <p:ph type="ftr" sz="quarter" idx="11"/>
          </p:nvPr>
        </p:nvSpPr>
        <p:spPr/>
        <p:txBody>
          <a:bodyPr/>
          <a:lstStyle/>
          <a:p>
            <a:endParaRPr lang="de-DE"/>
          </a:p>
        </p:txBody>
      </p:sp>
      <p:sp>
        <p:nvSpPr>
          <p:cNvPr id="6" name="Espaço Reservado para Número de Slide 5"/>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130639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de-DE"/>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de-DE"/>
          </a:p>
        </p:txBody>
      </p:sp>
      <p:sp>
        <p:nvSpPr>
          <p:cNvPr id="4" name="Espaço Reservado para Data 3"/>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5" name="Espaço Reservado para Rodapé 4"/>
          <p:cNvSpPr>
            <a:spLocks noGrp="1"/>
          </p:cNvSpPr>
          <p:nvPr>
            <p:ph type="ftr" sz="quarter" idx="11"/>
          </p:nvPr>
        </p:nvSpPr>
        <p:spPr/>
        <p:txBody>
          <a:bodyPr/>
          <a:lstStyle/>
          <a:p>
            <a:endParaRPr lang="de-DE"/>
          </a:p>
        </p:txBody>
      </p:sp>
      <p:sp>
        <p:nvSpPr>
          <p:cNvPr id="6" name="Espaço Reservado para Número de Slide 5"/>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314005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de-DE"/>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5" name="Espaço Reservado para Rodapé 4"/>
          <p:cNvSpPr>
            <a:spLocks noGrp="1"/>
          </p:cNvSpPr>
          <p:nvPr>
            <p:ph type="ftr" sz="quarter" idx="11"/>
          </p:nvPr>
        </p:nvSpPr>
        <p:spPr/>
        <p:txBody>
          <a:bodyPr/>
          <a:lstStyle/>
          <a:p>
            <a:endParaRPr lang="de-DE"/>
          </a:p>
        </p:txBody>
      </p:sp>
      <p:sp>
        <p:nvSpPr>
          <p:cNvPr id="6" name="Espaço Reservado para Número de Slide 5"/>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3781375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de-DE"/>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de-DE"/>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de-DE"/>
          </a:p>
        </p:txBody>
      </p:sp>
      <p:sp>
        <p:nvSpPr>
          <p:cNvPr id="5" name="Espaço Reservado para Data 4"/>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6" name="Espaço Reservado para Rodapé 5"/>
          <p:cNvSpPr>
            <a:spLocks noGrp="1"/>
          </p:cNvSpPr>
          <p:nvPr>
            <p:ph type="ftr" sz="quarter" idx="11"/>
          </p:nvPr>
        </p:nvSpPr>
        <p:spPr/>
        <p:txBody>
          <a:bodyPr/>
          <a:lstStyle/>
          <a:p>
            <a:endParaRPr lang="de-DE"/>
          </a:p>
        </p:txBody>
      </p:sp>
      <p:sp>
        <p:nvSpPr>
          <p:cNvPr id="7" name="Espaço Reservado para Número de Slide 6"/>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2124613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de-DE"/>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de-DE"/>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de-DE"/>
          </a:p>
        </p:txBody>
      </p:sp>
      <p:sp>
        <p:nvSpPr>
          <p:cNvPr id="7" name="Espaço Reservado para Data 6"/>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8" name="Espaço Reservado para Rodapé 7"/>
          <p:cNvSpPr>
            <a:spLocks noGrp="1"/>
          </p:cNvSpPr>
          <p:nvPr>
            <p:ph type="ftr" sz="quarter" idx="11"/>
          </p:nvPr>
        </p:nvSpPr>
        <p:spPr/>
        <p:txBody>
          <a:bodyPr/>
          <a:lstStyle/>
          <a:p>
            <a:endParaRPr lang="de-DE"/>
          </a:p>
        </p:txBody>
      </p:sp>
      <p:sp>
        <p:nvSpPr>
          <p:cNvPr id="9" name="Espaço Reservado para Número de Slide 8"/>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3694421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de-DE"/>
          </a:p>
        </p:txBody>
      </p:sp>
      <p:sp>
        <p:nvSpPr>
          <p:cNvPr id="3" name="Espaço Reservado para Data 2"/>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4" name="Espaço Reservado para Rodapé 3"/>
          <p:cNvSpPr>
            <a:spLocks noGrp="1"/>
          </p:cNvSpPr>
          <p:nvPr>
            <p:ph type="ftr" sz="quarter" idx="11"/>
          </p:nvPr>
        </p:nvSpPr>
        <p:spPr/>
        <p:txBody>
          <a:bodyPr/>
          <a:lstStyle/>
          <a:p>
            <a:endParaRPr lang="de-DE"/>
          </a:p>
        </p:txBody>
      </p:sp>
      <p:sp>
        <p:nvSpPr>
          <p:cNvPr id="5" name="Espaço Reservado para Número de Slide 4"/>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3108533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3" name="Espaço Reservado para Rodapé 2"/>
          <p:cNvSpPr>
            <a:spLocks noGrp="1"/>
          </p:cNvSpPr>
          <p:nvPr>
            <p:ph type="ftr" sz="quarter" idx="11"/>
          </p:nvPr>
        </p:nvSpPr>
        <p:spPr/>
        <p:txBody>
          <a:bodyPr/>
          <a:lstStyle/>
          <a:p>
            <a:endParaRPr lang="de-DE"/>
          </a:p>
        </p:txBody>
      </p:sp>
      <p:sp>
        <p:nvSpPr>
          <p:cNvPr id="4" name="Espaço Reservado para Número de Slide 3"/>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578281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de-DE"/>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de-DE"/>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6" name="Espaço Reservado para Rodapé 5"/>
          <p:cNvSpPr>
            <a:spLocks noGrp="1"/>
          </p:cNvSpPr>
          <p:nvPr>
            <p:ph type="ftr" sz="quarter" idx="11"/>
          </p:nvPr>
        </p:nvSpPr>
        <p:spPr/>
        <p:txBody>
          <a:bodyPr/>
          <a:lstStyle/>
          <a:p>
            <a:endParaRPr lang="de-DE"/>
          </a:p>
        </p:txBody>
      </p:sp>
      <p:sp>
        <p:nvSpPr>
          <p:cNvPr id="7" name="Espaço Reservado para Número de Slide 6"/>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2217836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de-DE"/>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F0E51C7C-CEA3-4CAA-BE4B-344879E7C377}" type="datetimeFigureOut">
              <a:rPr lang="de-DE" smtClean="0"/>
              <a:pPr/>
              <a:t>17.06.2021</a:t>
            </a:fld>
            <a:endParaRPr lang="de-DE"/>
          </a:p>
        </p:txBody>
      </p:sp>
      <p:sp>
        <p:nvSpPr>
          <p:cNvPr id="6" name="Espaço Reservado para Rodapé 5"/>
          <p:cNvSpPr>
            <a:spLocks noGrp="1"/>
          </p:cNvSpPr>
          <p:nvPr>
            <p:ph type="ftr" sz="quarter" idx="11"/>
          </p:nvPr>
        </p:nvSpPr>
        <p:spPr/>
        <p:txBody>
          <a:bodyPr/>
          <a:lstStyle/>
          <a:p>
            <a:endParaRPr lang="de-DE"/>
          </a:p>
        </p:txBody>
      </p:sp>
      <p:sp>
        <p:nvSpPr>
          <p:cNvPr id="7" name="Espaço Reservado para Número de Slide 6"/>
          <p:cNvSpPr>
            <a:spLocks noGrp="1"/>
          </p:cNvSpPr>
          <p:nvPr>
            <p:ph type="sldNum" sz="quarter" idx="12"/>
          </p:nvPr>
        </p:nvSpPr>
        <p:spPr/>
        <p:txBody>
          <a:bodyPr/>
          <a:lstStyle/>
          <a:p>
            <a:fld id="{754FE2FE-B55E-4328-8F5C-2CEB8781A47B}" type="slidenum">
              <a:rPr lang="de-DE" smtClean="0"/>
              <a:pPr/>
              <a:t>‹nº›</a:t>
            </a:fld>
            <a:endParaRPr lang="de-DE"/>
          </a:p>
        </p:txBody>
      </p:sp>
    </p:spTree>
    <p:extLst>
      <p:ext uri="{BB962C8B-B14F-4D97-AF65-F5344CB8AC3E}">
        <p14:creationId xmlns:p14="http://schemas.microsoft.com/office/powerpoint/2010/main" val="2245566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de-DE"/>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de-DE"/>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51C7C-CEA3-4CAA-BE4B-344879E7C377}" type="datetimeFigureOut">
              <a:rPr lang="de-DE" smtClean="0"/>
              <a:pPr/>
              <a:t>17.06.2021</a:t>
            </a:fld>
            <a:endParaRPr lang="de-DE"/>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4FE2FE-B55E-4328-8F5C-2CEB8781A47B}" type="slidenum">
              <a:rPr lang="de-DE" smtClean="0"/>
              <a:pPr/>
              <a:t>‹nº›</a:t>
            </a:fld>
            <a:endParaRPr lang="de-DE"/>
          </a:p>
        </p:txBody>
      </p:sp>
    </p:spTree>
    <p:extLst>
      <p:ext uri="{BB962C8B-B14F-4D97-AF65-F5344CB8AC3E}">
        <p14:creationId xmlns:p14="http://schemas.microsoft.com/office/powerpoint/2010/main" val="2675746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4.jpg"/><Relationship Id="rId5" Type="http://schemas.openxmlformats.org/officeDocument/2006/relationships/image" Target="../media/image13.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6.emf"/><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7.jp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3.png"/><Relationship Id="rId7" Type="http://schemas.openxmlformats.org/officeDocument/2006/relationships/image" Target="../media/image21.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jpg"/><Relationship Id="rId10" Type="http://schemas.openxmlformats.org/officeDocument/2006/relationships/image" Target="../media/image23.png"/><Relationship Id="rId4" Type="http://schemas.openxmlformats.org/officeDocument/2006/relationships/image" Target="../media/image18.jpg"/><Relationship Id="rId9" Type="http://schemas.openxmlformats.org/officeDocument/2006/relationships/image" Target="../media/image22.jpg"/></Relationships>
</file>

<file path=ppt/slides/_rels/slide2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2.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18.jp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jpg"/><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jpg"/><Relationship Id="rId7" Type="http://schemas.openxmlformats.org/officeDocument/2006/relationships/diagramQuickStyle" Target="../diagrams/quickStyle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png"/><Relationship Id="rId9" Type="http://schemas.microsoft.com/office/2007/relationships/diagramDrawing" Target="../diagrams/drawing2.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2.jpg"/><Relationship Id="rId7" Type="http://schemas.openxmlformats.org/officeDocument/2006/relationships/diagramQuickStyle" Target="../diagrams/quickStyle3.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3.png"/><Relationship Id="rId9" Type="http://schemas.microsoft.com/office/2007/relationships/diagramDrawing" Target="../diagrams/drawing3.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2.emf"/><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2.emf"/><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2.emf"/><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2.e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2.emf"/><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jp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4103154" y="2013886"/>
            <a:ext cx="5371352" cy="1323439"/>
          </a:xfrm>
          <a:prstGeom prst="rect">
            <a:avLst/>
          </a:prstGeom>
          <a:noFill/>
          <a:ln>
            <a:noFill/>
          </a:ln>
        </p:spPr>
        <p:txBody>
          <a:bodyPr wrap="square" rtlCol="0">
            <a:spAutoFit/>
          </a:bodyPr>
          <a:lstStyle/>
          <a:p>
            <a:pPr>
              <a:lnSpc>
                <a:spcPct val="150000"/>
              </a:lnSpc>
            </a:pPr>
            <a:r>
              <a:rPr lang="pt-BR" sz="3200" b="1" dirty="0">
                <a:solidFill>
                  <a:srgbClr val="006C31"/>
                </a:solidFill>
              </a:rPr>
              <a:t>Plano de Contratações Anual</a:t>
            </a:r>
          </a:p>
          <a:p>
            <a:r>
              <a:rPr lang="pt-BR" sz="3200" dirty="0">
                <a:solidFill>
                  <a:srgbClr val="006C31"/>
                </a:solidFill>
              </a:rPr>
              <a:t>PCA</a:t>
            </a:r>
          </a:p>
        </p:txBody>
      </p:sp>
      <p:cxnSp>
        <p:nvCxnSpPr>
          <p:cNvPr id="7" name="Conector reto 6">
            <a:extLst>
              <a:ext uri="{FF2B5EF4-FFF2-40B4-BE49-F238E27FC236}">
                <a16:creationId xmlns:a16="http://schemas.microsoft.com/office/drawing/2014/main" id="{31E07884-34A1-464B-A8C0-E0C5B69AD10B}"/>
              </a:ext>
            </a:extLst>
          </p:cNvPr>
          <p:cNvCxnSpPr/>
          <p:nvPr/>
        </p:nvCxnSpPr>
        <p:spPr>
          <a:xfrm>
            <a:off x="4208443" y="2776251"/>
            <a:ext cx="7381302"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5545" y="3329679"/>
            <a:ext cx="3124200" cy="3057525"/>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6851" y="1704822"/>
            <a:ext cx="2142857" cy="2142857"/>
          </a:xfrm>
          <a:prstGeom prst="rect">
            <a:avLst/>
          </a:prstGeom>
        </p:spPr>
      </p:pic>
      <p:sp>
        <p:nvSpPr>
          <p:cNvPr id="8" name="CaixaDeTexto 7">
            <a:extLst>
              <a:ext uri="{FF2B5EF4-FFF2-40B4-BE49-F238E27FC236}">
                <a16:creationId xmlns:a16="http://schemas.microsoft.com/office/drawing/2014/main" id="{4061E4A6-D00A-41A5-8595-167C96F1753E}"/>
              </a:ext>
            </a:extLst>
          </p:cNvPr>
          <p:cNvSpPr txBox="1"/>
          <p:nvPr/>
        </p:nvSpPr>
        <p:spPr>
          <a:xfrm>
            <a:off x="502473" y="6154768"/>
            <a:ext cx="5371352" cy="464871"/>
          </a:xfrm>
          <a:prstGeom prst="rect">
            <a:avLst/>
          </a:prstGeom>
          <a:noFill/>
          <a:ln>
            <a:noFill/>
          </a:ln>
        </p:spPr>
        <p:txBody>
          <a:bodyPr wrap="square" rtlCol="0">
            <a:spAutoFit/>
          </a:bodyPr>
          <a:lstStyle/>
          <a:p>
            <a:pPr>
              <a:lnSpc>
                <a:spcPct val="150000"/>
              </a:lnSpc>
            </a:pPr>
            <a:r>
              <a:rPr lang="pt-BR" dirty="0"/>
              <a:t>Junho/2021</a:t>
            </a:r>
          </a:p>
        </p:txBody>
      </p:sp>
    </p:spTree>
    <p:extLst>
      <p:ext uri="{BB962C8B-B14F-4D97-AF65-F5344CB8AC3E}">
        <p14:creationId xmlns:p14="http://schemas.microsoft.com/office/powerpoint/2010/main" val="2210866551"/>
      </p:ext>
    </p:extLst>
  </p:cSld>
  <p:clrMapOvr>
    <a:masterClrMapping/>
  </p:clrMapOvr>
  <p:transition>
    <p:cover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O Novo Plano de Contratações Anual - PCA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2386126"/>
            <a:ext cx="10393209" cy="2126864"/>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Ø"/>
            </a:pPr>
            <a:r>
              <a:rPr lang="pt-BR" dirty="0"/>
              <a:t>Previsão expressa na Lei nº 14.133/2021, a Nova Lei de Licitações e Contratos Administrativos</a:t>
            </a:r>
          </a:p>
          <a:p>
            <a:pPr marL="285750" indent="-285750">
              <a:lnSpc>
                <a:spcPct val="150000"/>
              </a:lnSpc>
              <a:buFont typeface="Wingdings" panose="05000000000000000000" pitchFamily="2" charset="2"/>
              <a:buChar char="Ø"/>
            </a:pPr>
            <a:r>
              <a:rPr lang="pt-BR" dirty="0"/>
              <a:t>Instrumento alimentado com informações do Documento de Formalização de Demanda</a:t>
            </a:r>
          </a:p>
          <a:p>
            <a:pPr marL="285750" indent="-285750">
              <a:lnSpc>
                <a:spcPct val="150000"/>
              </a:lnSpc>
              <a:buFont typeface="Wingdings" panose="05000000000000000000" pitchFamily="2" charset="2"/>
              <a:buChar char="Ø"/>
            </a:pPr>
            <a:r>
              <a:rPr lang="pt-BR" dirty="0"/>
              <a:t>Alinhamento com o planejamento estratégico e orçamentário</a:t>
            </a:r>
          </a:p>
          <a:p>
            <a:pPr marL="285750" indent="-285750">
              <a:lnSpc>
                <a:spcPct val="150000"/>
              </a:lnSpc>
              <a:buFont typeface="Wingdings" panose="05000000000000000000" pitchFamily="2" charset="2"/>
              <a:buChar char="Ø"/>
            </a:pPr>
            <a:r>
              <a:rPr lang="pt-BR" dirty="0"/>
              <a:t>Utilização de sistema informatizado para sua elaboração</a:t>
            </a:r>
          </a:p>
          <a:p>
            <a:pPr marL="285750" indent="-285750">
              <a:lnSpc>
                <a:spcPct val="150000"/>
              </a:lnSpc>
              <a:buFont typeface="Wingdings" panose="05000000000000000000" pitchFamily="2" charset="2"/>
              <a:buChar char="Ø"/>
            </a:pPr>
            <a:endParaRPr lang="pt-BR" dirty="0"/>
          </a:p>
        </p:txBody>
      </p:sp>
    </p:spTree>
    <p:extLst>
      <p:ext uri="{BB962C8B-B14F-4D97-AF65-F5344CB8AC3E}">
        <p14:creationId xmlns:p14="http://schemas.microsoft.com/office/powerpoint/2010/main" val="3901478331"/>
      </p:ext>
    </p:extLst>
  </p:cSld>
  <p:clrMapOvr>
    <a:masterClrMapping/>
  </p:clrMapOvr>
  <p:transition>
    <p:cover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10732092" cy="880369"/>
          </a:xfrm>
          <a:prstGeom prst="rect">
            <a:avLst/>
          </a:prstGeom>
          <a:noFill/>
          <a:ln>
            <a:noFill/>
          </a:ln>
        </p:spPr>
        <p:txBody>
          <a:bodyPr wrap="square" rtlCol="0">
            <a:spAutoFit/>
          </a:bodyPr>
          <a:lstStyle/>
          <a:p>
            <a:pPr>
              <a:lnSpc>
                <a:spcPct val="150000"/>
              </a:lnSpc>
            </a:pPr>
            <a:r>
              <a:rPr lang="pt-BR" b="1" dirty="0">
                <a:solidFill>
                  <a:srgbClr val="006C31"/>
                </a:solidFill>
              </a:rPr>
              <a:t>Previsão do PCA na Lei nº 14.133/2021 - Lei de Licitações e Contratos Administrativos</a:t>
            </a:r>
          </a:p>
          <a:p>
            <a:pPr>
              <a:lnSpc>
                <a:spcPct val="150000"/>
              </a:lnSpc>
            </a:pPr>
            <a:endParaRPr lang="pt-BR" b="1" dirty="0">
              <a:solidFill>
                <a:srgbClr val="006C31"/>
              </a:solidFill>
            </a:endParaRP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831257" y="1661436"/>
            <a:ext cx="10393209" cy="3139321"/>
          </a:xfrm>
          <a:prstGeom prst="rect">
            <a:avLst/>
          </a:prstGeom>
          <a:noFill/>
          <a:ln>
            <a:noFill/>
          </a:ln>
        </p:spPr>
        <p:txBody>
          <a:bodyPr wrap="square" rtlCol="0">
            <a:spAutoFit/>
          </a:bodyPr>
          <a:lstStyle/>
          <a:p>
            <a:pPr algn="just"/>
            <a:r>
              <a:rPr lang="pt-BR" b="1" dirty="0"/>
              <a:t>Art. 12</a:t>
            </a:r>
            <a:r>
              <a:rPr lang="pt-BR" dirty="0"/>
              <a:t>. No processo licitatório, observar-se-á o seguinte:</a:t>
            </a:r>
          </a:p>
          <a:p>
            <a:pPr algn="just"/>
            <a:r>
              <a:rPr lang="pt-BR" dirty="0"/>
              <a:t>(...)</a:t>
            </a:r>
          </a:p>
          <a:p>
            <a:pPr algn="just"/>
            <a:endParaRPr lang="pt-BR" dirty="0"/>
          </a:p>
          <a:p>
            <a:pPr algn="just"/>
            <a:r>
              <a:rPr lang="pt-BR" dirty="0"/>
              <a:t>VII - a partir de </a:t>
            </a:r>
            <a:r>
              <a:rPr lang="pt-BR" dirty="0">
                <a:highlight>
                  <a:srgbClr val="00FFFF"/>
                </a:highlight>
              </a:rPr>
              <a:t>documentos de formalização de demandas</a:t>
            </a:r>
            <a:r>
              <a:rPr lang="pt-BR" dirty="0"/>
              <a:t>, os órgãos responsáveis pelo planejamento de cada ente federativo poderão, na forma de regulamento, elaborar </a:t>
            </a:r>
            <a:r>
              <a:rPr lang="pt-BR" u="sng" dirty="0">
                <a:highlight>
                  <a:srgbClr val="FFFF00"/>
                </a:highlight>
              </a:rPr>
              <a:t>plano de contratações anual</a:t>
            </a:r>
            <a:r>
              <a:rPr lang="pt-BR" dirty="0"/>
              <a:t>, com o objetivo de racionalizar as contratações dos órgãos e entidades sob sua competência, garantir o alinhamento com o seu planejamento estratégico e subsidiar a elaboração das respectivas leis orçamentárias.</a:t>
            </a:r>
          </a:p>
          <a:p>
            <a:pPr algn="just"/>
            <a:br>
              <a:rPr lang="pt-BR" dirty="0"/>
            </a:br>
            <a:r>
              <a:rPr lang="pt-BR" dirty="0"/>
              <a:t>§ 1º O </a:t>
            </a:r>
            <a:r>
              <a:rPr lang="pt-BR" u="sng" dirty="0">
                <a:highlight>
                  <a:srgbClr val="FFFF00"/>
                </a:highlight>
              </a:rPr>
              <a:t>plano de contratações anual</a:t>
            </a:r>
            <a:r>
              <a:rPr lang="pt-BR" dirty="0"/>
              <a:t> de que trata o inciso VII do </a:t>
            </a:r>
            <a:r>
              <a:rPr lang="pt-BR" b="1" dirty="0"/>
              <a:t>caput </a:t>
            </a:r>
            <a:r>
              <a:rPr lang="pt-BR" dirty="0"/>
              <a:t>deste artigo deverá ser divulgado e mantido à disposição do público em sítio eletrônico oficial e será observado pelo ente federativo na realização de licitações e na execução dos contratos.</a:t>
            </a:r>
          </a:p>
        </p:txBody>
      </p:sp>
    </p:spTree>
    <p:extLst>
      <p:ext uri="{BB962C8B-B14F-4D97-AF65-F5344CB8AC3E}">
        <p14:creationId xmlns:p14="http://schemas.microsoft.com/office/powerpoint/2010/main" val="671852479"/>
      </p:ext>
    </p:extLst>
  </p:cSld>
  <p:clrMapOvr>
    <a:masterClrMapping/>
  </p:clrMapOvr>
  <p:transition>
    <p:cover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10732092" cy="880369"/>
          </a:xfrm>
          <a:prstGeom prst="rect">
            <a:avLst/>
          </a:prstGeom>
          <a:noFill/>
          <a:ln>
            <a:noFill/>
          </a:ln>
        </p:spPr>
        <p:txBody>
          <a:bodyPr wrap="square" rtlCol="0">
            <a:spAutoFit/>
          </a:bodyPr>
          <a:lstStyle/>
          <a:p>
            <a:pPr>
              <a:lnSpc>
                <a:spcPct val="150000"/>
              </a:lnSpc>
            </a:pPr>
            <a:r>
              <a:rPr lang="pt-BR" b="1" dirty="0">
                <a:solidFill>
                  <a:srgbClr val="006C31"/>
                </a:solidFill>
              </a:rPr>
              <a:t>Previsão do PCA na Lei nº 14.133/2021 - Lei de Licitações e Contratos Administrativos</a:t>
            </a:r>
          </a:p>
          <a:p>
            <a:pPr>
              <a:lnSpc>
                <a:spcPct val="150000"/>
              </a:lnSpc>
            </a:pPr>
            <a:endParaRPr lang="pt-BR" b="1" dirty="0">
              <a:solidFill>
                <a:srgbClr val="006C31"/>
              </a:solidFill>
            </a:endParaRP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831257" y="1661436"/>
            <a:ext cx="10393209" cy="3970318"/>
          </a:xfrm>
          <a:prstGeom prst="rect">
            <a:avLst/>
          </a:prstGeom>
          <a:noFill/>
          <a:ln>
            <a:noFill/>
          </a:ln>
        </p:spPr>
        <p:txBody>
          <a:bodyPr wrap="square" rtlCol="0">
            <a:spAutoFit/>
          </a:bodyPr>
          <a:lstStyle/>
          <a:p>
            <a:pPr algn="just"/>
            <a:r>
              <a:rPr lang="pt-BR" b="1" dirty="0"/>
              <a:t>Art. 18</a:t>
            </a:r>
            <a:r>
              <a:rPr lang="pt-BR" dirty="0"/>
              <a:t>. A fase preparatória do processo licitatório é caracterizada pelo planejamento e deve compatibilizar-se com o </a:t>
            </a:r>
            <a:r>
              <a:rPr lang="pt-BR" dirty="0">
                <a:highlight>
                  <a:srgbClr val="FFFF00"/>
                </a:highlight>
              </a:rPr>
              <a:t>plano de contratações anual</a:t>
            </a:r>
            <a:r>
              <a:rPr lang="pt-BR" dirty="0"/>
              <a:t> de que trata o inciso VII do caput do art. 12 desta Lei, sempre que elaborado, e com as leis orçamentárias, bem como abordar todas as considerações técnicas, mercadológicas e de gestão que podem interferir na contratação, compreendidos:</a:t>
            </a:r>
          </a:p>
          <a:p>
            <a:pPr algn="just"/>
            <a:r>
              <a:rPr lang="pt-BR" dirty="0"/>
              <a:t>(...)</a:t>
            </a:r>
          </a:p>
          <a:p>
            <a:pPr algn="just"/>
            <a:r>
              <a:rPr lang="pt-BR" dirty="0"/>
              <a:t>§ 1º O </a:t>
            </a:r>
            <a:r>
              <a:rPr lang="pt-BR" dirty="0">
                <a:highlight>
                  <a:srgbClr val="00FFFF"/>
                </a:highlight>
              </a:rPr>
              <a:t>estudo técnico preliminar</a:t>
            </a:r>
            <a:r>
              <a:rPr lang="pt-BR" dirty="0"/>
              <a:t> a que se refere o inciso I do </a:t>
            </a:r>
            <a:r>
              <a:rPr lang="pt-BR" b="1" dirty="0"/>
              <a:t>caput </a:t>
            </a:r>
            <a:r>
              <a:rPr lang="pt-BR" dirty="0"/>
              <a:t>deste artigo deverá evidenciar o problema a ser resolvido e a sua melhor solução, de modo a permitir a avaliação da viabilidade técnica e econômica da contratação, e conterá os seguintes elementos:</a:t>
            </a:r>
          </a:p>
          <a:p>
            <a:pPr algn="just"/>
            <a:endParaRPr lang="pt-BR" dirty="0"/>
          </a:p>
          <a:p>
            <a:pPr algn="just"/>
            <a:r>
              <a:rPr lang="pt-BR" dirty="0"/>
              <a:t>I - descrição da necessidade da contratação, considerado o problema a ser resolvido sob a perspectiva do interesse público;</a:t>
            </a:r>
          </a:p>
          <a:p>
            <a:pPr algn="just"/>
            <a:endParaRPr lang="pt-BR" dirty="0"/>
          </a:p>
          <a:p>
            <a:pPr algn="just"/>
            <a:r>
              <a:rPr lang="pt-BR" dirty="0"/>
              <a:t>II - demonstração da previsão da contratação no </a:t>
            </a:r>
            <a:r>
              <a:rPr lang="pt-BR" dirty="0">
                <a:highlight>
                  <a:srgbClr val="FFFF00"/>
                </a:highlight>
              </a:rPr>
              <a:t>plano de contratações anual</a:t>
            </a:r>
            <a:r>
              <a:rPr lang="pt-BR" dirty="0"/>
              <a:t>, sempre que elaborado, de modo a indicar o seu alinhamento com o planejamento da Administração;</a:t>
            </a:r>
          </a:p>
        </p:txBody>
      </p:sp>
    </p:spTree>
    <p:extLst>
      <p:ext uri="{BB962C8B-B14F-4D97-AF65-F5344CB8AC3E}">
        <p14:creationId xmlns:p14="http://schemas.microsoft.com/office/powerpoint/2010/main" val="2587918204"/>
      </p:ext>
    </p:extLst>
  </p:cSld>
  <p:clrMapOvr>
    <a:masterClrMapping/>
  </p:clrMapOvr>
  <p:transition>
    <p:cover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Documento de Formalização de Demanda (DFD)</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2386126"/>
            <a:ext cx="10393209" cy="1711366"/>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Ø"/>
            </a:pPr>
            <a:r>
              <a:rPr lang="pt-BR" dirty="0"/>
              <a:t>Modelo definido após consulta à REDELOG</a:t>
            </a:r>
          </a:p>
          <a:p>
            <a:pPr marL="285750" indent="-285750">
              <a:lnSpc>
                <a:spcPct val="150000"/>
              </a:lnSpc>
              <a:buFont typeface="Wingdings" panose="05000000000000000000" pitchFamily="2" charset="2"/>
              <a:buChar char="Ø"/>
            </a:pPr>
            <a:r>
              <a:rPr lang="pt-BR" dirty="0"/>
              <a:t>Guia de Preenchimento</a:t>
            </a:r>
          </a:p>
          <a:p>
            <a:pPr marL="285750" indent="-285750">
              <a:lnSpc>
                <a:spcPct val="150000"/>
              </a:lnSpc>
              <a:buFont typeface="Wingdings" panose="05000000000000000000" pitchFamily="2" charset="2"/>
              <a:buChar char="Ø"/>
            </a:pPr>
            <a:r>
              <a:rPr lang="pt-BR" dirty="0"/>
              <a:t>Implantação para uso no PCA somente para o exercício de 2023 devido à falta de tempo hábil</a:t>
            </a:r>
          </a:p>
          <a:p>
            <a:pPr marL="285750" indent="-285750">
              <a:lnSpc>
                <a:spcPct val="150000"/>
              </a:lnSpc>
              <a:buFont typeface="Wingdings" panose="05000000000000000000" pitchFamily="2" charset="2"/>
              <a:buChar char="Ø"/>
            </a:pPr>
            <a:endParaRPr lang="pt-BR" dirty="0"/>
          </a:p>
        </p:txBody>
      </p:sp>
    </p:spTree>
    <p:extLst>
      <p:ext uri="{BB962C8B-B14F-4D97-AF65-F5344CB8AC3E}">
        <p14:creationId xmlns:p14="http://schemas.microsoft.com/office/powerpoint/2010/main" val="955372828"/>
      </p:ext>
    </p:extLst>
  </p:cSld>
  <p:clrMapOvr>
    <a:masterClrMapping/>
  </p:clrMapOvr>
  <p:transition>
    <p:cover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AE0918EF-1324-490C-BD7B-7B2F29B8E3CE}"/>
              </a:ext>
            </a:extLst>
          </p:cNvPr>
          <p:cNvSpPr/>
          <p:nvPr/>
        </p:nvSpPr>
        <p:spPr>
          <a:xfrm>
            <a:off x="7435516" y="2069432"/>
            <a:ext cx="926431" cy="240631"/>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13">
            <a:extLst>
              <a:ext uri="{FF2B5EF4-FFF2-40B4-BE49-F238E27FC236}">
                <a16:creationId xmlns:a16="http://schemas.microsoft.com/office/drawing/2014/main" id="{2425C5F2-FBF0-4DAD-825A-CC6C85F865D7}"/>
              </a:ext>
            </a:extLst>
          </p:cNvPr>
          <p:cNvSpPr/>
          <p:nvPr/>
        </p:nvSpPr>
        <p:spPr>
          <a:xfrm>
            <a:off x="8707919" y="2097213"/>
            <a:ext cx="839266" cy="240631"/>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Retângulo 16">
            <a:extLst>
              <a:ext uri="{FF2B5EF4-FFF2-40B4-BE49-F238E27FC236}">
                <a16:creationId xmlns:a16="http://schemas.microsoft.com/office/drawing/2014/main" id="{4D15CE51-3A0A-497D-B1F4-AC1AC3B2E77E}"/>
              </a:ext>
            </a:extLst>
          </p:cNvPr>
          <p:cNvSpPr/>
          <p:nvPr/>
        </p:nvSpPr>
        <p:spPr>
          <a:xfrm>
            <a:off x="10084904" y="2052420"/>
            <a:ext cx="587107" cy="240631"/>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Previsão do PCA na Resolução SEPLAG a ser publicada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493758"/>
            <a:ext cx="10393209" cy="1711366"/>
          </a:xfrm>
          <a:prstGeom prst="rect">
            <a:avLst/>
          </a:prstGeom>
          <a:noFill/>
          <a:ln>
            <a:noFill/>
          </a:ln>
        </p:spPr>
        <p:txBody>
          <a:bodyPr wrap="square" rtlCol="0">
            <a:spAutoFit/>
          </a:bodyPr>
          <a:lstStyle/>
          <a:p>
            <a:pPr algn="just">
              <a:lnSpc>
                <a:spcPct val="150000"/>
              </a:lnSpc>
            </a:pPr>
            <a:r>
              <a:rPr lang="pt-BR" b="1" dirty="0"/>
              <a:t>Art. 1º -</a:t>
            </a:r>
            <a:r>
              <a:rPr lang="pt-BR" dirty="0"/>
              <a:t> O Plano de Contratações Anual – PCA é um instrumento de gestão que deverá demonstrar o planejamento das unidades compradoras para as contratações de materiais, de serviços e de obras para o exercício a que se referir.</a:t>
            </a:r>
          </a:p>
          <a:p>
            <a:pPr>
              <a:lnSpc>
                <a:spcPct val="150000"/>
              </a:lnSpc>
            </a:pPr>
            <a:endParaRPr lang="pt-BR" dirty="0"/>
          </a:p>
        </p:txBody>
      </p:sp>
      <p:pic>
        <p:nvPicPr>
          <p:cNvPr id="2050" name="Picture 2" descr="Quanto vale a Covid-19 nas vendas de materiais de construção?">
            <a:extLst>
              <a:ext uri="{FF2B5EF4-FFF2-40B4-BE49-F238E27FC236}">
                <a16:creationId xmlns:a16="http://schemas.microsoft.com/office/drawing/2014/main" id="{0F5D5CA8-FEC6-4DB6-B528-D4CA9315F83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238" b="6492"/>
          <a:stretch/>
        </p:blipFill>
        <p:spPr bwMode="auto">
          <a:xfrm>
            <a:off x="760164" y="2897436"/>
            <a:ext cx="2837761" cy="233463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m 5">
            <a:extLst>
              <a:ext uri="{FF2B5EF4-FFF2-40B4-BE49-F238E27FC236}">
                <a16:creationId xmlns:a16="http://schemas.microsoft.com/office/drawing/2014/main" id="{FC836420-904C-4B97-9E05-860EA5395ED5}"/>
              </a:ext>
            </a:extLst>
          </p:cNvPr>
          <p:cNvPicPr>
            <a:picLocks noChangeAspect="1"/>
          </p:cNvPicPr>
          <p:nvPr/>
        </p:nvPicPr>
        <p:blipFill rotWithShape="1">
          <a:blip r:embed="rId6">
            <a:extLst>
              <a:ext uri="{28A0092B-C50C-407E-A947-70E740481C1C}">
                <a14:useLocalDpi xmlns:a14="http://schemas.microsoft.com/office/drawing/2010/main" val="0"/>
              </a:ext>
            </a:extLst>
          </a:blip>
          <a:srcRect l="9771" r="12376"/>
          <a:stretch/>
        </p:blipFill>
        <p:spPr>
          <a:xfrm>
            <a:off x="4078771" y="2796645"/>
            <a:ext cx="3513987" cy="2334632"/>
          </a:xfrm>
          <a:prstGeom prst="rect">
            <a:avLst/>
          </a:prstGeom>
        </p:spPr>
      </p:pic>
      <p:pic>
        <p:nvPicPr>
          <p:cNvPr id="16" name="Imagem 15">
            <a:extLst>
              <a:ext uri="{FF2B5EF4-FFF2-40B4-BE49-F238E27FC236}">
                <a16:creationId xmlns:a16="http://schemas.microsoft.com/office/drawing/2014/main" id="{818D8D64-5371-44E3-BC03-08C9F75FB7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96482" y="2897436"/>
            <a:ext cx="3689952" cy="2410560"/>
          </a:xfrm>
          <a:prstGeom prst="rect">
            <a:avLst/>
          </a:prstGeom>
        </p:spPr>
      </p:pic>
    </p:spTree>
    <p:extLst>
      <p:ext uri="{BB962C8B-B14F-4D97-AF65-F5344CB8AC3E}">
        <p14:creationId xmlns:p14="http://schemas.microsoft.com/office/powerpoint/2010/main" val="1218345688"/>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fade">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Previsão do PCA na Resolução SEPLAG a ser publicada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548835"/>
            <a:ext cx="10393209" cy="4524315"/>
          </a:xfrm>
          <a:prstGeom prst="rect">
            <a:avLst/>
          </a:prstGeom>
          <a:noFill/>
          <a:ln>
            <a:noFill/>
          </a:ln>
        </p:spPr>
        <p:txBody>
          <a:bodyPr wrap="square" rtlCol="0">
            <a:spAutoFit/>
          </a:bodyPr>
          <a:lstStyle/>
          <a:p>
            <a:pPr algn="just"/>
            <a:r>
              <a:rPr lang="pt-BR" b="1" dirty="0"/>
              <a:t>Art. 2º</a:t>
            </a:r>
            <a:r>
              <a:rPr lang="pt-BR" dirty="0"/>
              <a:t> - Para fins desta Resolução, consideram-se:</a:t>
            </a:r>
          </a:p>
          <a:p>
            <a:pPr algn="just"/>
            <a:r>
              <a:rPr lang="pt-BR" dirty="0"/>
              <a:t> </a:t>
            </a:r>
          </a:p>
          <a:p>
            <a:pPr algn="just"/>
            <a:r>
              <a:rPr lang="pt-BR" b="1" dirty="0"/>
              <a:t>I –</a:t>
            </a:r>
            <a:r>
              <a:rPr lang="pt-BR" dirty="0"/>
              <a:t> </a:t>
            </a:r>
            <a:r>
              <a:rPr lang="pt-BR" dirty="0">
                <a:highlight>
                  <a:srgbClr val="FFFF00"/>
                </a:highlight>
              </a:rPr>
              <a:t>Unidades compradoras: </a:t>
            </a:r>
            <a:r>
              <a:rPr lang="pt-BR" dirty="0"/>
              <a:t>os órgãos e entidades da Administração Pública Direta, Autárquica e Fundacional do Poder Executivo Estadual, bem como suas empresas públicas e sociedades de economia mista dependentes;</a:t>
            </a:r>
          </a:p>
          <a:p>
            <a:pPr algn="just"/>
            <a:r>
              <a:rPr lang="pt-BR" dirty="0"/>
              <a:t> </a:t>
            </a:r>
          </a:p>
          <a:p>
            <a:pPr algn="just"/>
            <a:r>
              <a:rPr lang="pt-BR" b="1" dirty="0"/>
              <a:t>II –</a:t>
            </a:r>
            <a:r>
              <a:rPr lang="pt-BR" dirty="0"/>
              <a:t> </a:t>
            </a:r>
            <a:r>
              <a:rPr lang="pt-BR" dirty="0">
                <a:highlight>
                  <a:srgbClr val="FFFF00"/>
                </a:highlight>
              </a:rPr>
              <a:t>Unidade Orçamentária: </a:t>
            </a:r>
            <a:r>
              <a:rPr lang="pt-BR" dirty="0"/>
              <a:t>órgãos, entidades ou fundos a que a Lei Orçamentária Anual consigna dotações com vistas à sua manutenção e à realização de um determinado programa de trabalho;</a:t>
            </a:r>
          </a:p>
          <a:p>
            <a:pPr algn="just"/>
            <a:r>
              <a:rPr lang="pt-BR" dirty="0"/>
              <a:t> </a:t>
            </a:r>
          </a:p>
          <a:p>
            <a:pPr algn="just"/>
            <a:r>
              <a:rPr lang="pt-BR" b="1" dirty="0"/>
              <a:t>III -</a:t>
            </a:r>
            <a:r>
              <a:rPr lang="pt-BR" dirty="0"/>
              <a:t> </a:t>
            </a:r>
            <a:r>
              <a:rPr lang="pt-BR" dirty="0">
                <a:highlight>
                  <a:srgbClr val="FFFF00"/>
                </a:highlight>
              </a:rPr>
              <a:t>Planejamento Orçamentário Detalhado – POD: </a:t>
            </a:r>
            <a:r>
              <a:rPr lang="pt-BR" dirty="0"/>
              <a:t>detalhamento da despesa em nível de desagregação suficiente para identificação do objeto necessário para viabilização da atividade, iniciativa ou projeto, a ser realizado pelos órgãos e entidades da Administração Pública Direta, Autárquica e Fundacional do Poder Executivo Estadual no SIPLAG;</a:t>
            </a:r>
          </a:p>
          <a:p>
            <a:pPr algn="just"/>
            <a:r>
              <a:rPr lang="pt-BR" dirty="0"/>
              <a:t> </a:t>
            </a:r>
          </a:p>
          <a:p>
            <a:pPr algn="just"/>
            <a:r>
              <a:rPr lang="pt-BR" b="1" dirty="0"/>
              <a:t>IV -</a:t>
            </a:r>
            <a:r>
              <a:rPr lang="pt-BR" dirty="0"/>
              <a:t> </a:t>
            </a:r>
            <a:r>
              <a:rPr lang="pt-BR" dirty="0">
                <a:highlight>
                  <a:srgbClr val="FFFF00"/>
                </a:highlight>
              </a:rPr>
              <a:t>Sistema de Inteligência em Planejamento e Gestão – SIPLAG: </a:t>
            </a:r>
            <a:r>
              <a:rPr lang="pt-BR" dirty="0"/>
              <a:t>sistema operacional utilizado no processo de detalhamento do POD.</a:t>
            </a:r>
          </a:p>
        </p:txBody>
      </p:sp>
    </p:spTree>
    <p:extLst>
      <p:ext uri="{BB962C8B-B14F-4D97-AF65-F5344CB8AC3E}">
        <p14:creationId xmlns:p14="http://schemas.microsoft.com/office/powerpoint/2010/main" val="1089294255"/>
      </p:ext>
    </p:extLst>
  </p:cSld>
  <p:clrMapOvr>
    <a:masterClrMapping/>
  </p:clrMapOvr>
  <p:transition>
    <p:cover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Previsão do PCA na Resolução SEPLAG a ser publicada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548835"/>
            <a:ext cx="10393209" cy="2031325"/>
          </a:xfrm>
          <a:prstGeom prst="rect">
            <a:avLst/>
          </a:prstGeom>
          <a:noFill/>
          <a:ln>
            <a:noFill/>
          </a:ln>
        </p:spPr>
        <p:txBody>
          <a:bodyPr wrap="square" rtlCol="0">
            <a:spAutoFit/>
          </a:bodyPr>
          <a:lstStyle/>
          <a:p>
            <a:pPr algn="just"/>
            <a:r>
              <a:rPr lang="pt-BR" b="1" dirty="0"/>
              <a:t>EXEMPLO</a:t>
            </a:r>
          </a:p>
          <a:p>
            <a:pPr algn="just"/>
            <a:endParaRPr lang="pt-BR" b="1" dirty="0"/>
          </a:p>
          <a:p>
            <a:pPr algn="just"/>
            <a:endParaRPr lang="pt-BR" dirty="0"/>
          </a:p>
          <a:p>
            <a:pPr algn="just"/>
            <a:r>
              <a:rPr lang="pt-BR" dirty="0"/>
              <a:t> </a:t>
            </a:r>
          </a:p>
          <a:p>
            <a:pPr algn="just"/>
            <a:r>
              <a:rPr lang="pt-BR" b="1" dirty="0"/>
              <a:t>UNIDADE COMPRADORA</a:t>
            </a:r>
          </a:p>
          <a:p>
            <a:pPr algn="just"/>
            <a:endParaRPr lang="pt-BR" b="1" dirty="0"/>
          </a:p>
          <a:p>
            <a:pPr algn="just"/>
            <a:r>
              <a:rPr lang="pt-BR" dirty="0"/>
              <a:t>SECRETARIA DE ESTADO DE DEFESA CIVIL</a:t>
            </a:r>
          </a:p>
        </p:txBody>
      </p:sp>
      <p:sp>
        <p:nvSpPr>
          <p:cNvPr id="12" name="CaixaDeTexto 11">
            <a:extLst>
              <a:ext uri="{FF2B5EF4-FFF2-40B4-BE49-F238E27FC236}">
                <a16:creationId xmlns:a16="http://schemas.microsoft.com/office/drawing/2014/main" id="{E14BB210-9E79-451D-A80A-0D7FE1B598A9}"/>
              </a:ext>
            </a:extLst>
          </p:cNvPr>
          <p:cNvSpPr txBox="1"/>
          <p:nvPr/>
        </p:nvSpPr>
        <p:spPr>
          <a:xfrm>
            <a:off x="5771713" y="2657547"/>
            <a:ext cx="6360119" cy="1200329"/>
          </a:xfrm>
          <a:prstGeom prst="rect">
            <a:avLst/>
          </a:prstGeom>
          <a:noFill/>
          <a:ln>
            <a:noFill/>
          </a:ln>
        </p:spPr>
        <p:txBody>
          <a:bodyPr wrap="square" rtlCol="0">
            <a:spAutoFit/>
          </a:bodyPr>
          <a:lstStyle/>
          <a:p>
            <a:pPr algn="just"/>
            <a:r>
              <a:rPr lang="pt-BR" b="1" dirty="0"/>
              <a:t>UNIDADES ORÇAMENTÁRIAS</a:t>
            </a:r>
          </a:p>
          <a:p>
            <a:pPr algn="just"/>
            <a:endParaRPr lang="pt-BR" b="1" dirty="0"/>
          </a:p>
          <a:p>
            <a:pPr algn="just"/>
            <a:r>
              <a:rPr lang="pt-BR" dirty="0"/>
              <a:t>16010 - SECRETARIA DE ESTADO DE DEFESA CIVIL - SEDEC</a:t>
            </a:r>
          </a:p>
          <a:p>
            <a:pPr algn="just"/>
            <a:r>
              <a:rPr lang="pt-BR" dirty="0"/>
              <a:t>16610 - FUNDO ESPECIAL DO CORPO DE BOMBEIROS - FUNESBOM</a:t>
            </a:r>
          </a:p>
        </p:txBody>
      </p:sp>
      <p:cxnSp>
        <p:nvCxnSpPr>
          <p:cNvPr id="3" name="Conector reto 2">
            <a:extLst>
              <a:ext uri="{FF2B5EF4-FFF2-40B4-BE49-F238E27FC236}">
                <a16:creationId xmlns:a16="http://schemas.microsoft.com/office/drawing/2014/main" id="{5D36CBAB-FDF1-493F-A108-537433E565DB}"/>
              </a:ext>
            </a:extLst>
          </p:cNvPr>
          <p:cNvCxnSpPr/>
          <p:nvPr/>
        </p:nvCxnSpPr>
        <p:spPr>
          <a:xfrm>
            <a:off x="5037220" y="2756362"/>
            <a:ext cx="637200" cy="525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to 12">
            <a:extLst>
              <a:ext uri="{FF2B5EF4-FFF2-40B4-BE49-F238E27FC236}">
                <a16:creationId xmlns:a16="http://schemas.microsoft.com/office/drawing/2014/main" id="{CB8E7A3A-F896-4391-B4D8-FEB1C3275133}"/>
              </a:ext>
            </a:extLst>
          </p:cNvPr>
          <p:cNvCxnSpPr>
            <a:cxnSpLocks/>
          </p:cNvCxnSpPr>
          <p:nvPr/>
        </p:nvCxnSpPr>
        <p:spPr>
          <a:xfrm flipV="1">
            <a:off x="5154206" y="3260508"/>
            <a:ext cx="525484" cy="6374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8973997"/>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Previsão do PCA na Resolução SEPLAG a ser publicada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526811"/>
            <a:ext cx="10393209" cy="4204356"/>
          </a:xfrm>
          <a:prstGeom prst="rect">
            <a:avLst/>
          </a:prstGeom>
          <a:noFill/>
          <a:ln>
            <a:noFill/>
          </a:ln>
        </p:spPr>
        <p:txBody>
          <a:bodyPr wrap="square" rtlCol="0">
            <a:spAutoFit/>
          </a:bodyPr>
          <a:lstStyle/>
          <a:p>
            <a:pPr algn="just">
              <a:lnSpc>
                <a:spcPct val="150000"/>
              </a:lnSpc>
            </a:pPr>
            <a:r>
              <a:rPr lang="pt-BR" b="1" dirty="0"/>
              <a:t>Art. 3º -</a:t>
            </a:r>
            <a:r>
              <a:rPr lang="pt-BR" dirty="0"/>
              <a:t> A elaboração do PCA será realizada concomitantemente à elaboração do POD do mesmo exercício, de modo a garantir a adequação dos valores das contratações aos valores previstos para o Orçamento do mesmo período.</a:t>
            </a:r>
          </a:p>
          <a:p>
            <a:pPr algn="just">
              <a:lnSpc>
                <a:spcPct val="150000"/>
              </a:lnSpc>
            </a:pPr>
            <a:endParaRPr lang="pt-BR" dirty="0"/>
          </a:p>
          <a:p>
            <a:pPr algn="just">
              <a:lnSpc>
                <a:spcPct val="150000"/>
              </a:lnSpc>
            </a:pPr>
            <a:r>
              <a:rPr lang="pt-BR" b="1" dirty="0"/>
              <a:t>§ 1º –</a:t>
            </a:r>
            <a:r>
              <a:rPr lang="pt-BR" dirty="0"/>
              <a:t> O lançamento das informações do PCA/POD será realizado pelas unidades compradoras no SIPLAG, na etapa correspondente à Elaboração e Submissão do Planejamento Orçamentário Detalhado, no prazo definido na Agenda de Eventos das atividades do Plano Plurianual e Orçamento Anual prevista no Anexo Único da Resolução SEPLAG nº 54, de 06 de maio de 2021.</a:t>
            </a:r>
          </a:p>
          <a:p>
            <a:pPr>
              <a:lnSpc>
                <a:spcPct val="150000"/>
              </a:lnSpc>
            </a:pPr>
            <a:endParaRPr lang="pt-BR" dirty="0"/>
          </a:p>
          <a:p>
            <a:pPr>
              <a:lnSpc>
                <a:spcPct val="150000"/>
              </a:lnSpc>
            </a:pPr>
            <a:endParaRPr lang="pt-BR" dirty="0"/>
          </a:p>
        </p:txBody>
      </p:sp>
      <p:pic>
        <p:nvPicPr>
          <p:cNvPr id="2" name="Imagem 1">
            <a:extLst>
              <a:ext uri="{FF2B5EF4-FFF2-40B4-BE49-F238E27FC236}">
                <a16:creationId xmlns:a16="http://schemas.microsoft.com/office/drawing/2014/main" id="{130FF0D1-8273-450F-BCD6-43D4998349DF}"/>
              </a:ext>
            </a:extLst>
          </p:cNvPr>
          <p:cNvPicPr>
            <a:picLocks noChangeAspect="1"/>
          </p:cNvPicPr>
          <p:nvPr/>
        </p:nvPicPr>
        <p:blipFill>
          <a:blip r:embed="rId5"/>
          <a:stretch>
            <a:fillRect/>
          </a:stretch>
        </p:blipFill>
        <p:spPr>
          <a:xfrm>
            <a:off x="0" y="4971024"/>
            <a:ext cx="12192000" cy="1697283"/>
          </a:xfrm>
          <a:prstGeom prst="rect">
            <a:avLst/>
          </a:prstGeom>
        </p:spPr>
      </p:pic>
    </p:spTree>
    <p:extLst>
      <p:ext uri="{BB962C8B-B14F-4D97-AF65-F5344CB8AC3E}">
        <p14:creationId xmlns:p14="http://schemas.microsoft.com/office/powerpoint/2010/main" val="1371995689"/>
      </p:ext>
    </p:extLst>
  </p:cSld>
  <p:clrMapOvr>
    <a:masterClrMapping/>
  </p:clrMapOvr>
  <p:transition>
    <p:cover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Previsão do PCA na Resolução SEPLAG a ser publicada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526811"/>
            <a:ext cx="10393209" cy="3373359"/>
          </a:xfrm>
          <a:prstGeom prst="rect">
            <a:avLst/>
          </a:prstGeom>
          <a:noFill/>
          <a:ln>
            <a:noFill/>
          </a:ln>
        </p:spPr>
        <p:txBody>
          <a:bodyPr wrap="square" rtlCol="0">
            <a:spAutoFit/>
          </a:bodyPr>
          <a:lstStyle/>
          <a:p>
            <a:pPr algn="just"/>
            <a:r>
              <a:rPr lang="pt-BR" b="1" dirty="0"/>
              <a:t>§ 2º – </a:t>
            </a:r>
            <a:r>
              <a:rPr lang="pt-BR" dirty="0"/>
              <a:t>Serão identificados separadamente no PCA/POD os dados relativos a:</a:t>
            </a:r>
          </a:p>
          <a:p>
            <a:pPr algn="just"/>
            <a:r>
              <a:rPr lang="pt-BR" dirty="0"/>
              <a:t> </a:t>
            </a:r>
          </a:p>
          <a:p>
            <a:pPr algn="just"/>
            <a:r>
              <a:rPr lang="pt-BR" b="1" dirty="0"/>
              <a:t>I -</a:t>
            </a:r>
            <a:r>
              <a:rPr lang="pt-BR" dirty="0"/>
              <a:t> </a:t>
            </a:r>
            <a:r>
              <a:rPr lang="pt-BR" dirty="0">
                <a:highlight>
                  <a:srgbClr val="FFFF00"/>
                </a:highlight>
              </a:rPr>
              <a:t>Novas contratações </a:t>
            </a:r>
            <a:r>
              <a:rPr lang="pt-BR" dirty="0"/>
              <a:t>a serem realizadas no exercício a que o PCA se referir, que deverão ser identificadas no POD como despesa oriunda de nova contratação; e</a:t>
            </a:r>
          </a:p>
          <a:p>
            <a:pPr algn="just"/>
            <a:r>
              <a:rPr lang="pt-BR" dirty="0"/>
              <a:t> </a:t>
            </a:r>
          </a:p>
          <a:p>
            <a:pPr algn="just"/>
            <a:r>
              <a:rPr lang="pt-BR" b="1" dirty="0"/>
              <a:t>II -</a:t>
            </a:r>
            <a:r>
              <a:rPr lang="pt-BR" dirty="0"/>
              <a:t> </a:t>
            </a:r>
            <a:r>
              <a:rPr lang="pt-BR" dirty="0">
                <a:highlight>
                  <a:srgbClr val="FFFF00"/>
                </a:highlight>
              </a:rPr>
              <a:t>Contratações já ativas e em continuidade </a:t>
            </a:r>
            <a:r>
              <a:rPr lang="pt-BR" dirty="0"/>
              <a:t>no exercício do PCA, como os casos de entrega parcelada do objeto e alterações de valor e de vigência (prorrogação) dos contratos em andamento no âmbito da unidade compradora, que deverão ser identificadas no POD como despesa preexistente.</a:t>
            </a:r>
          </a:p>
          <a:p>
            <a:r>
              <a:rPr lang="pt-BR" dirty="0"/>
              <a:t> </a:t>
            </a:r>
          </a:p>
          <a:p>
            <a:pPr>
              <a:lnSpc>
                <a:spcPct val="150000"/>
              </a:lnSpc>
            </a:pPr>
            <a:endParaRPr lang="pt-BR" dirty="0"/>
          </a:p>
          <a:p>
            <a:pPr>
              <a:lnSpc>
                <a:spcPct val="150000"/>
              </a:lnSpc>
            </a:pPr>
            <a:endParaRPr lang="pt-BR" dirty="0"/>
          </a:p>
        </p:txBody>
      </p:sp>
      <p:pic>
        <p:nvPicPr>
          <p:cNvPr id="4" name="Imagem 3">
            <a:extLst>
              <a:ext uri="{FF2B5EF4-FFF2-40B4-BE49-F238E27FC236}">
                <a16:creationId xmlns:a16="http://schemas.microsoft.com/office/drawing/2014/main" id="{9A69F79E-FF28-49BA-A6FB-DABE19C675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4717" y="3899381"/>
            <a:ext cx="4120309" cy="2863615"/>
          </a:xfrm>
          <a:prstGeom prst="rect">
            <a:avLst/>
          </a:prstGeom>
        </p:spPr>
      </p:pic>
    </p:spTree>
    <p:extLst>
      <p:ext uri="{BB962C8B-B14F-4D97-AF65-F5344CB8AC3E}">
        <p14:creationId xmlns:p14="http://schemas.microsoft.com/office/powerpoint/2010/main" val="2927091119"/>
      </p:ext>
    </p:extLst>
  </p:cSld>
  <p:clrMapOvr>
    <a:masterClrMapping/>
  </p:clrMapOvr>
  <p:transition>
    <p:cover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Previsão do PCA na Resolução SEPLAG a ser publicada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526811"/>
            <a:ext cx="10393209" cy="1754326"/>
          </a:xfrm>
          <a:prstGeom prst="rect">
            <a:avLst/>
          </a:prstGeom>
          <a:noFill/>
          <a:ln>
            <a:noFill/>
          </a:ln>
        </p:spPr>
        <p:txBody>
          <a:bodyPr wrap="square" rtlCol="0">
            <a:spAutoFit/>
          </a:bodyPr>
          <a:lstStyle/>
          <a:p>
            <a:pPr algn="just"/>
            <a:r>
              <a:rPr lang="pt-BR" b="1" dirty="0"/>
              <a:t>§ 3º – </a:t>
            </a:r>
            <a:r>
              <a:rPr lang="pt-BR" dirty="0"/>
              <a:t>A responsabilidade pela </a:t>
            </a:r>
            <a:r>
              <a:rPr lang="pt-BR" dirty="0">
                <a:highlight>
                  <a:srgbClr val="FFFF00"/>
                </a:highlight>
              </a:rPr>
              <a:t>elaboração</a:t>
            </a:r>
            <a:r>
              <a:rPr lang="pt-BR" dirty="0"/>
              <a:t> do PCA caberá aos </a:t>
            </a:r>
            <a:r>
              <a:rPr lang="pt-BR" dirty="0">
                <a:highlight>
                  <a:srgbClr val="FFFF00"/>
                </a:highlight>
              </a:rPr>
              <a:t>Gestores Setoriais da REDELOG</a:t>
            </a:r>
            <a:r>
              <a:rPr lang="pt-BR" dirty="0"/>
              <a:t>, conforme previsto no inc. II do art. 5º do Decreto nº 46.050, de 26 de julho de 2017.</a:t>
            </a:r>
          </a:p>
          <a:p>
            <a:pPr algn="just"/>
            <a:r>
              <a:rPr lang="pt-BR" dirty="0"/>
              <a:t> </a:t>
            </a:r>
          </a:p>
          <a:p>
            <a:pPr algn="just"/>
            <a:r>
              <a:rPr lang="pt-BR" b="1" dirty="0"/>
              <a:t>§ 4º –</a:t>
            </a:r>
            <a:r>
              <a:rPr lang="pt-BR" dirty="0"/>
              <a:t> A responsabilidade pelo </a:t>
            </a:r>
            <a:r>
              <a:rPr lang="pt-BR" dirty="0">
                <a:highlight>
                  <a:srgbClr val="00FFFF"/>
                </a:highlight>
              </a:rPr>
              <a:t>lançamento</a:t>
            </a:r>
            <a:r>
              <a:rPr lang="pt-BR" dirty="0"/>
              <a:t> das informações do PCA/POD no SIPLAG caberá ao </a:t>
            </a:r>
            <a:r>
              <a:rPr lang="pt-BR" dirty="0">
                <a:highlight>
                  <a:srgbClr val="00FFFF"/>
                </a:highlight>
              </a:rPr>
              <a:t>Gestor do SIPLAG</a:t>
            </a:r>
            <a:r>
              <a:rPr lang="pt-BR" dirty="0"/>
              <a:t> da unidade compradora indicado nos termos do inc. II do art. 3º da Resolução SEPLAG nº 54, de 06 de maio de 2021.</a:t>
            </a:r>
          </a:p>
        </p:txBody>
      </p:sp>
    </p:spTree>
    <p:extLst>
      <p:ext uri="{BB962C8B-B14F-4D97-AF65-F5344CB8AC3E}">
        <p14:creationId xmlns:p14="http://schemas.microsoft.com/office/powerpoint/2010/main" val="3045226829"/>
      </p:ext>
    </p:extLst>
  </p:cSld>
  <p:clrMapOvr>
    <a:masterClrMapping/>
  </p:clrMapOvr>
  <p:transition>
    <p:cover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Apresentação do Gerente Geral da REDELOG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0" y="2386126"/>
            <a:ext cx="12191999" cy="1200329"/>
          </a:xfrm>
          <a:prstGeom prst="rect">
            <a:avLst/>
          </a:prstGeom>
          <a:solidFill>
            <a:schemeClr val="accent6">
              <a:lumMod val="40000"/>
              <a:lumOff val="60000"/>
            </a:schemeClr>
          </a:solidFill>
          <a:ln>
            <a:noFill/>
          </a:ln>
        </p:spPr>
        <p:txBody>
          <a:bodyPr wrap="square" rtlCol="0">
            <a:spAutoFit/>
          </a:bodyPr>
          <a:lstStyle/>
          <a:p>
            <a:pPr lvl="2"/>
            <a:r>
              <a:rPr lang="pt-BR" b="1" dirty="0"/>
              <a:t>Alexandre de Andrade</a:t>
            </a:r>
          </a:p>
          <a:p>
            <a:pPr lvl="2"/>
            <a:r>
              <a:rPr lang="pt-BR" dirty="0"/>
              <a:t>Analista de Planejamento e Orçamento</a:t>
            </a:r>
          </a:p>
          <a:p>
            <a:pPr lvl="2"/>
            <a:r>
              <a:rPr lang="pt-BR" dirty="0"/>
              <a:t>Assessor na Subsecretaria de Logística – REDELOG</a:t>
            </a:r>
          </a:p>
          <a:p>
            <a:pPr lvl="2"/>
            <a:r>
              <a:rPr lang="pt-BR" dirty="0"/>
              <a:t>Gerente Geral da REDELOG desde 04/01/2021</a:t>
            </a:r>
          </a:p>
        </p:txBody>
      </p:sp>
      <p:pic>
        <p:nvPicPr>
          <p:cNvPr id="3" name="Imagem 2">
            <a:extLst>
              <a:ext uri="{FF2B5EF4-FFF2-40B4-BE49-F238E27FC236}">
                <a16:creationId xmlns:a16="http://schemas.microsoft.com/office/drawing/2014/main" id="{2695A130-51B9-41D1-8E79-D4028192D6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3271" y="1655144"/>
            <a:ext cx="3353906" cy="4471874"/>
          </a:xfrm>
          <a:prstGeom prst="rect">
            <a:avLst/>
          </a:prstGeom>
        </p:spPr>
      </p:pic>
    </p:spTree>
    <p:extLst>
      <p:ext uri="{BB962C8B-B14F-4D97-AF65-F5344CB8AC3E}">
        <p14:creationId xmlns:p14="http://schemas.microsoft.com/office/powerpoint/2010/main" val="1406126019"/>
      </p:ext>
    </p:extLst>
  </p:cSld>
  <p:clrMapOvr>
    <a:masterClrMapping/>
  </p:clrMapOvr>
  <p:transition>
    <p:cover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Fluxo de Elaboração do PCA/POD</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grpSp>
        <p:nvGrpSpPr>
          <p:cNvPr id="2" name="Agrupar 1">
            <a:extLst>
              <a:ext uri="{FF2B5EF4-FFF2-40B4-BE49-F238E27FC236}">
                <a16:creationId xmlns:a16="http://schemas.microsoft.com/office/drawing/2014/main" id="{DE88CFA8-CAC1-4256-8845-03BCCB2C2734}"/>
              </a:ext>
            </a:extLst>
          </p:cNvPr>
          <p:cNvGrpSpPr/>
          <p:nvPr/>
        </p:nvGrpSpPr>
        <p:grpSpPr>
          <a:xfrm>
            <a:off x="178594" y="1652432"/>
            <a:ext cx="2341451" cy="5128786"/>
            <a:chOff x="178594" y="1652432"/>
            <a:chExt cx="2341451" cy="5128786"/>
          </a:xfrm>
        </p:grpSpPr>
        <p:pic>
          <p:nvPicPr>
            <p:cNvPr id="13" name="Imagem 12">
              <a:extLst>
                <a:ext uri="{FF2B5EF4-FFF2-40B4-BE49-F238E27FC236}">
                  <a16:creationId xmlns:a16="http://schemas.microsoft.com/office/drawing/2014/main" id="{8F779776-56E6-4537-A09C-1D70C5A30A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787" y="3153142"/>
              <a:ext cx="1926336" cy="896112"/>
            </a:xfrm>
            <a:prstGeom prst="rect">
              <a:avLst/>
            </a:prstGeom>
          </p:spPr>
        </p:pic>
        <p:sp>
          <p:nvSpPr>
            <p:cNvPr id="14" name="CaixaDeTexto 13">
              <a:extLst>
                <a:ext uri="{FF2B5EF4-FFF2-40B4-BE49-F238E27FC236}">
                  <a16:creationId xmlns:a16="http://schemas.microsoft.com/office/drawing/2014/main" id="{9CFB887B-09AC-4E0B-8F56-AE7E23DA3731}"/>
                </a:ext>
              </a:extLst>
            </p:cNvPr>
            <p:cNvSpPr txBox="1"/>
            <p:nvPr/>
          </p:nvSpPr>
          <p:spPr>
            <a:xfrm>
              <a:off x="178594" y="4221050"/>
              <a:ext cx="2198283" cy="1200329"/>
            </a:xfrm>
            <a:prstGeom prst="rect">
              <a:avLst/>
            </a:prstGeom>
            <a:noFill/>
          </p:spPr>
          <p:txBody>
            <a:bodyPr wrap="square" rtlCol="0">
              <a:spAutoFit/>
            </a:bodyPr>
            <a:lstStyle/>
            <a:p>
              <a:pPr algn="ctr"/>
              <a:r>
                <a:rPr lang="pt-BR" b="1" dirty="0">
                  <a:solidFill>
                    <a:srgbClr val="002060"/>
                  </a:solidFill>
                </a:rPr>
                <a:t>ÁREAS DO ÓRGÃO/ENTIDADE INFORMAM AS DEMANDAS</a:t>
              </a:r>
            </a:p>
          </p:txBody>
        </p:sp>
        <p:grpSp>
          <p:nvGrpSpPr>
            <p:cNvPr id="48" name="Agrupar 47">
              <a:extLst>
                <a:ext uri="{FF2B5EF4-FFF2-40B4-BE49-F238E27FC236}">
                  <a16:creationId xmlns:a16="http://schemas.microsoft.com/office/drawing/2014/main" id="{7EA34576-5BD0-443F-A9FA-147E30D6147C}"/>
                </a:ext>
              </a:extLst>
            </p:cNvPr>
            <p:cNvGrpSpPr/>
            <p:nvPr/>
          </p:nvGrpSpPr>
          <p:grpSpPr>
            <a:xfrm>
              <a:off x="358853" y="1713285"/>
              <a:ext cx="2161192" cy="587919"/>
              <a:chOff x="413938" y="1735319"/>
              <a:chExt cx="2161192" cy="587919"/>
            </a:xfrm>
          </p:grpSpPr>
          <p:sp>
            <p:nvSpPr>
              <p:cNvPr id="17" name="CaixaDeTexto 16">
                <a:extLst>
                  <a:ext uri="{FF2B5EF4-FFF2-40B4-BE49-F238E27FC236}">
                    <a16:creationId xmlns:a16="http://schemas.microsoft.com/office/drawing/2014/main" id="{CF01F276-2F63-413B-854F-760BE33DF396}"/>
                  </a:ext>
                </a:extLst>
              </p:cNvPr>
              <p:cNvSpPr txBox="1"/>
              <p:nvPr/>
            </p:nvSpPr>
            <p:spPr>
              <a:xfrm>
                <a:off x="413938" y="2046239"/>
                <a:ext cx="2161192" cy="276999"/>
              </a:xfrm>
              <a:prstGeom prst="rect">
                <a:avLst/>
              </a:prstGeom>
              <a:noFill/>
            </p:spPr>
            <p:txBody>
              <a:bodyPr wrap="square" rtlCol="0">
                <a:spAutoFit/>
              </a:bodyPr>
              <a:lstStyle/>
              <a:p>
                <a:pPr algn="ctr"/>
                <a:r>
                  <a:rPr lang="pt-BR" sz="1200" b="1" dirty="0">
                    <a:solidFill>
                      <a:srgbClr val="00B050"/>
                    </a:solidFill>
                  </a:rPr>
                  <a:t>TITULAR DA UNIDADE</a:t>
                </a:r>
              </a:p>
            </p:txBody>
          </p:sp>
          <p:pic>
            <p:nvPicPr>
              <p:cNvPr id="18" name="Imagem 17">
                <a:extLst>
                  <a:ext uri="{FF2B5EF4-FFF2-40B4-BE49-F238E27FC236}">
                    <a16:creationId xmlns:a16="http://schemas.microsoft.com/office/drawing/2014/main" id="{52E92807-A058-4AD5-9C35-46EF520E3C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3155" y="1735319"/>
                <a:ext cx="353769" cy="379592"/>
              </a:xfrm>
              <a:prstGeom prst="rect">
                <a:avLst/>
              </a:prstGeom>
            </p:spPr>
          </p:pic>
        </p:grpSp>
        <p:sp>
          <p:nvSpPr>
            <p:cNvPr id="42" name="Retângulo: Cantos Diagonais Arredondados 41">
              <a:extLst>
                <a:ext uri="{FF2B5EF4-FFF2-40B4-BE49-F238E27FC236}">
                  <a16:creationId xmlns:a16="http://schemas.microsoft.com/office/drawing/2014/main" id="{530871BA-661E-4A5E-A89D-62A440B640FE}"/>
                </a:ext>
              </a:extLst>
            </p:cNvPr>
            <p:cNvSpPr/>
            <p:nvPr/>
          </p:nvSpPr>
          <p:spPr>
            <a:xfrm>
              <a:off x="233325" y="1652432"/>
              <a:ext cx="2198283" cy="5128786"/>
            </a:xfrm>
            <a:prstGeom prst="round2Diag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6" name="Agrupar 5">
            <a:extLst>
              <a:ext uri="{FF2B5EF4-FFF2-40B4-BE49-F238E27FC236}">
                <a16:creationId xmlns:a16="http://schemas.microsoft.com/office/drawing/2014/main" id="{77455EA5-D93E-4797-BFFF-55EC0A91F6EE}"/>
              </a:ext>
            </a:extLst>
          </p:cNvPr>
          <p:cNvGrpSpPr/>
          <p:nvPr/>
        </p:nvGrpSpPr>
        <p:grpSpPr>
          <a:xfrm>
            <a:off x="7402216" y="1629851"/>
            <a:ext cx="2215923" cy="5128786"/>
            <a:chOff x="7402216" y="1629851"/>
            <a:chExt cx="2215923" cy="5128786"/>
          </a:xfrm>
        </p:grpSpPr>
        <p:pic>
          <p:nvPicPr>
            <p:cNvPr id="33" name="Imagem 32">
              <a:extLst>
                <a:ext uri="{FF2B5EF4-FFF2-40B4-BE49-F238E27FC236}">
                  <a16:creationId xmlns:a16="http://schemas.microsoft.com/office/drawing/2014/main" id="{078C2C1F-F52C-4299-AE57-AB828E5528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4369" y="2894288"/>
              <a:ext cx="1926337" cy="896112"/>
            </a:xfrm>
            <a:prstGeom prst="rect">
              <a:avLst/>
            </a:prstGeom>
          </p:spPr>
        </p:pic>
        <p:sp>
          <p:nvSpPr>
            <p:cNvPr id="34" name="CaixaDeTexto 33">
              <a:extLst>
                <a:ext uri="{FF2B5EF4-FFF2-40B4-BE49-F238E27FC236}">
                  <a16:creationId xmlns:a16="http://schemas.microsoft.com/office/drawing/2014/main" id="{A35B8206-DE07-49FC-8B5E-8BB7BC54FAFB}"/>
                </a:ext>
              </a:extLst>
            </p:cNvPr>
            <p:cNvSpPr txBox="1"/>
            <p:nvPr/>
          </p:nvSpPr>
          <p:spPr>
            <a:xfrm>
              <a:off x="7402216" y="4368063"/>
              <a:ext cx="2215923" cy="1525961"/>
            </a:xfrm>
            <a:prstGeom prst="rect">
              <a:avLst/>
            </a:prstGeom>
            <a:noFill/>
          </p:spPr>
          <p:txBody>
            <a:bodyPr wrap="square" rtlCol="0">
              <a:spAutoFit/>
            </a:bodyPr>
            <a:lstStyle/>
            <a:p>
              <a:pPr algn="ctr"/>
              <a:r>
                <a:rPr lang="pt-BR" b="1" dirty="0">
                  <a:solidFill>
                    <a:srgbClr val="002060"/>
                  </a:solidFill>
                </a:rPr>
                <a:t>SUBSECRETARIA DE PLANEJAMENTO E ORÇAMENTO ANALISA E CONCLUI OS DADOS</a:t>
              </a:r>
            </a:p>
          </p:txBody>
        </p:sp>
        <p:pic>
          <p:nvPicPr>
            <p:cNvPr id="4" name="Imagem 3">
              <a:extLst>
                <a:ext uri="{FF2B5EF4-FFF2-40B4-BE49-F238E27FC236}">
                  <a16:creationId xmlns:a16="http://schemas.microsoft.com/office/drawing/2014/main" id="{22705D89-2E01-4B68-995E-FD5D8E8E68F2}"/>
                </a:ext>
              </a:extLst>
            </p:cNvPr>
            <p:cNvPicPr>
              <a:picLocks noChangeAspect="1"/>
            </p:cNvPicPr>
            <p:nvPr/>
          </p:nvPicPr>
          <p:blipFill>
            <a:blip r:embed="rId6"/>
            <a:stretch>
              <a:fillRect/>
            </a:stretch>
          </p:blipFill>
          <p:spPr>
            <a:xfrm>
              <a:off x="7924264" y="3828407"/>
              <a:ext cx="1309852" cy="441694"/>
            </a:xfrm>
            <a:prstGeom prst="rect">
              <a:avLst/>
            </a:prstGeom>
          </p:spPr>
        </p:pic>
        <p:sp>
          <p:nvSpPr>
            <p:cNvPr id="45" name="Retângulo: Cantos Diagonais Arredondados 44">
              <a:extLst>
                <a:ext uri="{FF2B5EF4-FFF2-40B4-BE49-F238E27FC236}">
                  <a16:creationId xmlns:a16="http://schemas.microsoft.com/office/drawing/2014/main" id="{D5B457B7-90EE-41B7-8A12-B26462503BEB}"/>
                </a:ext>
              </a:extLst>
            </p:cNvPr>
            <p:cNvSpPr/>
            <p:nvPr/>
          </p:nvSpPr>
          <p:spPr>
            <a:xfrm>
              <a:off x="7419856" y="1629851"/>
              <a:ext cx="2198283" cy="5128786"/>
            </a:xfrm>
            <a:prstGeom prst="round2Diag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0" name="Agrupar 9">
            <a:extLst>
              <a:ext uri="{FF2B5EF4-FFF2-40B4-BE49-F238E27FC236}">
                <a16:creationId xmlns:a16="http://schemas.microsoft.com/office/drawing/2014/main" id="{DFED9275-96E2-4F2F-8DAD-18BB9468F7F8}"/>
              </a:ext>
            </a:extLst>
          </p:cNvPr>
          <p:cNvGrpSpPr/>
          <p:nvPr/>
        </p:nvGrpSpPr>
        <p:grpSpPr>
          <a:xfrm>
            <a:off x="9833610" y="1624637"/>
            <a:ext cx="2198283" cy="5128786"/>
            <a:chOff x="9833610" y="1624637"/>
            <a:chExt cx="2198283" cy="5128786"/>
          </a:xfrm>
        </p:grpSpPr>
        <p:pic>
          <p:nvPicPr>
            <p:cNvPr id="20" name="Imagem 19">
              <a:extLst>
                <a:ext uri="{FF2B5EF4-FFF2-40B4-BE49-F238E27FC236}">
                  <a16:creationId xmlns:a16="http://schemas.microsoft.com/office/drawing/2014/main" id="{46080CAF-3300-4527-AAA0-D0FC21B4B2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68528" y="2507120"/>
              <a:ext cx="1511515" cy="1511515"/>
            </a:xfrm>
            <a:prstGeom prst="rect">
              <a:avLst/>
            </a:prstGeom>
          </p:spPr>
        </p:pic>
        <p:sp>
          <p:nvSpPr>
            <p:cNvPr id="21" name="CaixaDeTexto 20">
              <a:extLst>
                <a:ext uri="{FF2B5EF4-FFF2-40B4-BE49-F238E27FC236}">
                  <a16:creationId xmlns:a16="http://schemas.microsoft.com/office/drawing/2014/main" id="{050419EB-11BE-454B-80D7-05AA1673CD57}"/>
                </a:ext>
              </a:extLst>
            </p:cNvPr>
            <p:cNvSpPr txBox="1"/>
            <p:nvPr/>
          </p:nvSpPr>
          <p:spPr>
            <a:xfrm>
              <a:off x="9833610" y="4129078"/>
              <a:ext cx="2198283" cy="1754326"/>
            </a:xfrm>
            <a:prstGeom prst="rect">
              <a:avLst/>
            </a:prstGeom>
            <a:noFill/>
          </p:spPr>
          <p:txBody>
            <a:bodyPr wrap="square" rtlCol="0">
              <a:spAutoFit/>
            </a:bodyPr>
            <a:lstStyle/>
            <a:p>
              <a:pPr algn="ctr"/>
              <a:r>
                <a:rPr lang="pt-BR" b="1" dirty="0">
                  <a:solidFill>
                    <a:srgbClr val="002060"/>
                  </a:solidFill>
                </a:rPr>
                <a:t>ÓRGÃO CENTRAL DE LOGÍSTICA RECEBE OS DADOS E PUBLICA O PCA NO PORTAL DE COMPRAS</a:t>
              </a:r>
            </a:p>
          </p:txBody>
        </p:sp>
        <p:sp>
          <p:nvSpPr>
            <p:cNvPr id="46" name="Retângulo: Cantos Diagonais Arredondados 45">
              <a:extLst>
                <a:ext uri="{FF2B5EF4-FFF2-40B4-BE49-F238E27FC236}">
                  <a16:creationId xmlns:a16="http://schemas.microsoft.com/office/drawing/2014/main" id="{0A7899B2-440A-4E5B-8015-F02BE820A2C7}"/>
                </a:ext>
              </a:extLst>
            </p:cNvPr>
            <p:cNvSpPr/>
            <p:nvPr/>
          </p:nvSpPr>
          <p:spPr>
            <a:xfrm>
              <a:off x="9833610" y="1624637"/>
              <a:ext cx="2198283" cy="5128786"/>
            </a:xfrm>
            <a:prstGeom prst="round2Diag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3" name="Agrupar 2">
            <a:extLst>
              <a:ext uri="{FF2B5EF4-FFF2-40B4-BE49-F238E27FC236}">
                <a16:creationId xmlns:a16="http://schemas.microsoft.com/office/drawing/2014/main" id="{89135C7E-7D26-4FC4-9068-235E5AB09EF5}"/>
              </a:ext>
            </a:extLst>
          </p:cNvPr>
          <p:cNvGrpSpPr/>
          <p:nvPr/>
        </p:nvGrpSpPr>
        <p:grpSpPr>
          <a:xfrm>
            <a:off x="2609988" y="1652432"/>
            <a:ext cx="2267666" cy="5128786"/>
            <a:chOff x="2609988" y="1652432"/>
            <a:chExt cx="2267666" cy="5128786"/>
          </a:xfrm>
        </p:grpSpPr>
        <p:sp>
          <p:nvSpPr>
            <p:cNvPr id="25" name="CaixaDeTexto 24">
              <a:extLst>
                <a:ext uri="{FF2B5EF4-FFF2-40B4-BE49-F238E27FC236}">
                  <a16:creationId xmlns:a16="http://schemas.microsoft.com/office/drawing/2014/main" id="{CD06A77D-EC35-470F-85FC-6E84DD9E53C4}"/>
                </a:ext>
              </a:extLst>
            </p:cNvPr>
            <p:cNvSpPr txBox="1"/>
            <p:nvPr/>
          </p:nvSpPr>
          <p:spPr>
            <a:xfrm>
              <a:off x="2670678" y="4569483"/>
              <a:ext cx="2119953" cy="1200329"/>
            </a:xfrm>
            <a:prstGeom prst="rect">
              <a:avLst/>
            </a:prstGeom>
            <a:noFill/>
          </p:spPr>
          <p:txBody>
            <a:bodyPr wrap="square" rtlCol="0">
              <a:spAutoFit/>
            </a:bodyPr>
            <a:lstStyle/>
            <a:p>
              <a:pPr algn="ctr"/>
              <a:r>
                <a:rPr lang="pt-BR" b="1" dirty="0">
                  <a:solidFill>
                    <a:srgbClr val="002060"/>
                  </a:solidFill>
                </a:rPr>
                <a:t>GESTOR SETORIAL </a:t>
              </a:r>
            </a:p>
            <a:p>
              <a:pPr algn="ctr"/>
              <a:r>
                <a:rPr lang="pt-BR" b="1" dirty="0">
                  <a:solidFill>
                    <a:srgbClr val="002060"/>
                  </a:solidFill>
                </a:rPr>
                <a:t>DA REDELOG CONSOLIDA AS DEMANDAS</a:t>
              </a:r>
            </a:p>
          </p:txBody>
        </p:sp>
        <p:pic>
          <p:nvPicPr>
            <p:cNvPr id="26" name="Imagem 25">
              <a:extLst>
                <a:ext uri="{FF2B5EF4-FFF2-40B4-BE49-F238E27FC236}">
                  <a16:creationId xmlns:a16="http://schemas.microsoft.com/office/drawing/2014/main" id="{6D8BC514-ACD2-46C0-9771-58440173AC75}"/>
                </a:ext>
              </a:extLst>
            </p:cNvPr>
            <p:cNvPicPr>
              <a:picLocks noChangeAspect="1"/>
            </p:cNvPicPr>
            <p:nvPr/>
          </p:nvPicPr>
          <p:blipFill rotWithShape="1">
            <a:blip r:embed="rId8">
              <a:extLst>
                <a:ext uri="{28A0092B-C50C-407E-A947-70E740481C1C}">
                  <a14:useLocalDpi xmlns:a14="http://schemas.microsoft.com/office/drawing/2010/main" val="0"/>
                </a:ext>
              </a:extLst>
            </a:blip>
            <a:srcRect t="17100" b="16842"/>
            <a:stretch/>
          </p:blipFill>
          <p:spPr>
            <a:xfrm>
              <a:off x="3114518" y="3697764"/>
              <a:ext cx="1211304" cy="783087"/>
            </a:xfrm>
            <a:prstGeom prst="rect">
              <a:avLst/>
            </a:prstGeom>
          </p:spPr>
        </p:pic>
        <p:pic>
          <p:nvPicPr>
            <p:cNvPr id="28" name="Imagem 27">
              <a:extLst>
                <a:ext uri="{FF2B5EF4-FFF2-40B4-BE49-F238E27FC236}">
                  <a16:creationId xmlns:a16="http://schemas.microsoft.com/office/drawing/2014/main" id="{1217C58A-F15F-4A2E-874B-9EB9936C6A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72177" y="2823986"/>
              <a:ext cx="835152" cy="896112"/>
            </a:xfrm>
            <a:prstGeom prst="rect">
              <a:avLst/>
            </a:prstGeom>
          </p:spPr>
        </p:pic>
        <p:sp>
          <p:nvSpPr>
            <p:cNvPr id="43" name="Retângulo: Cantos Diagonais Arredondados 42">
              <a:extLst>
                <a:ext uri="{FF2B5EF4-FFF2-40B4-BE49-F238E27FC236}">
                  <a16:creationId xmlns:a16="http://schemas.microsoft.com/office/drawing/2014/main" id="{634E4FB3-B4E5-4A45-9F59-0E541F70E47E}"/>
                </a:ext>
              </a:extLst>
            </p:cNvPr>
            <p:cNvSpPr/>
            <p:nvPr/>
          </p:nvSpPr>
          <p:spPr>
            <a:xfrm>
              <a:off x="2609988" y="1652432"/>
              <a:ext cx="2198283" cy="5128786"/>
            </a:xfrm>
            <a:prstGeom prst="round2Diag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49" name="Agrupar 48">
              <a:extLst>
                <a:ext uri="{FF2B5EF4-FFF2-40B4-BE49-F238E27FC236}">
                  <a16:creationId xmlns:a16="http://schemas.microsoft.com/office/drawing/2014/main" id="{B5934FFF-ECD6-4810-93E5-6537CAC408C5}"/>
                </a:ext>
              </a:extLst>
            </p:cNvPr>
            <p:cNvGrpSpPr/>
            <p:nvPr/>
          </p:nvGrpSpPr>
          <p:grpSpPr>
            <a:xfrm>
              <a:off x="2716462" y="1724803"/>
              <a:ext cx="2161192" cy="587919"/>
              <a:chOff x="413938" y="1735319"/>
              <a:chExt cx="2161192" cy="587919"/>
            </a:xfrm>
          </p:grpSpPr>
          <p:sp>
            <p:nvSpPr>
              <p:cNvPr id="50" name="CaixaDeTexto 49">
                <a:extLst>
                  <a:ext uri="{FF2B5EF4-FFF2-40B4-BE49-F238E27FC236}">
                    <a16:creationId xmlns:a16="http://schemas.microsoft.com/office/drawing/2014/main" id="{A4C8F1CF-9EE5-4329-AA7F-C0843E4CAF8D}"/>
                  </a:ext>
                </a:extLst>
              </p:cNvPr>
              <p:cNvSpPr txBox="1"/>
              <p:nvPr/>
            </p:nvSpPr>
            <p:spPr>
              <a:xfrm>
                <a:off x="413938" y="2046239"/>
                <a:ext cx="2161192" cy="276999"/>
              </a:xfrm>
              <a:prstGeom prst="rect">
                <a:avLst/>
              </a:prstGeom>
              <a:noFill/>
            </p:spPr>
            <p:txBody>
              <a:bodyPr wrap="square" rtlCol="0">
                <a:spAutoFit/>
              </a:bodyPr>
              <a:lstStyle/>
              <a:p>
                <a:pPr algn="ctr"/>
                <a:r>
                  <a:rPr lang="pt-BR" sz="1200" b="1" dirty="0">
                    <a:solidFill>
                      <a:srgbClr val="00B050"/>
                    </a:solidFill>
                  </a:rPr>
                  <a:t>TITULAR DA UNIDADE</a:t>
                </a:r>
              </a:p>
            </p:txBody>
          </p:sp>
          <p:pic>
            <p:nvPicPr>
              <p:cNvPr id="51" name="Imagem 50">
                <a:extLst>
                  <a:ext uri="{FF2B5EF4-FFF2-40B4-BE49-F238E27FC236}">
                    <a16:creationId xmlns:a16="http://schemas.microsoft.com/office/drawing/2014/main" id="{C600F1FE-CB49-4D65-BFBD-0EC9A937AA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3155" y="1735319"/>
                <a:ext cx="353769" cy="379592"/>
              </a:xfrm>
              <a:prstGeom prst="rect">
                <a:avLst/>
              </a:prstGeom>
            </p:spPr>
          </p:pic>
        </p:grpSp>
      </p:grpSp>
      <p:grpSp>
        <p:nvGrpSpPr>
          <p:cNvPr id="5" name="Agrupar 4">
            <a:extLst>
              <a:ext uri="{FF2B5EF4-FFF2-40B4-BE49-F238E27FC236}">
                <a16:creationId xmlns:a16="http://schemas.microsoft.com/office/drawing/2014/main" id="{FA6077DE-5395-44AB-9C86-D0F65F82219E}"/>
              </a:ext>
            </a:extLst>
          </p:cNvPr>
          <p:cNvGrpSpPr/>
          <p:nvPr/>
        </p:nvGrpSpPr>
        <p:grpSpPr>
          <a:xfrm>
            <a:off x="4985144" y="1652432"/>
            <a:ext cx="2250119" cy="5128786"/>
            <a:chOff x="4985144" y="1652432"/>
            <a:chExt cx="2250119" cy="5128786"/>
          </a:xfrm>
        </p:grpSpPr>
        <p:sp>
          <p:nvSpPr>
            <p:cNvPr id="36" name="CaixaDeTexto 35">
              <a:extLst>
                <a:ext uri="{FF2B5EF4-FFF2-40B4-BE49-F238E27FC236}">
                  <a16:creationId xmlns:a16="http://schemas.microsoft.com/office/drawing/2014/main" id="{A465D346-F14E-4F7E-866E-04D34E772D66}"/>
                </a:ext>
              </a:extLst>
            </p:cNvPr>
            <p:cNvSpPr txBox="1"/>
            <p:nvPr/>
          </p:nvSpPr>
          <p:spPr>
            <a:xfrm>
              <a:off x="4985144" y="4604549"/>
              <a:ext cx="2219241" cy="1209605"/>
            </a:xfrm>
            <a:prstGeom prst="rect">
              <a:avLst/>
            </a:prstGeom>
            <a:noFill/>
          </p:spPr>
          <p:txBody>
            <a:bodyPr wrap="square" rtlCol="0">
              <a:spAutoFit/>
            </a:bodyPr>
            <a:lstStyle/>
            <a:p>
              <a:pPr algn="ctr"/>
              <a:r>
                <a:rPr lang="pt-BR" b="1" dirty="0">
                  <a:solidFill>
                    <a:srgbClr val="002060"/>
                  </a:solidFill>
                </a:rPr>
                <a:t>GESTOR DO SIPLAG LANÇA AS INFORMAÇÕES DO PCA/POD</a:t>
              </a:r>
            </a:p>
          </p:txBody>
        </p:sp>
        <p:pic>
          <p:nvPicPr>
            <p:cNvPr id="41" name="Imagem 40">
              <a:extLst>
                <a:ext uri="{FF2B5EF4-FFF2-40B4-BE49-F238E27FC236}">
                  <a16:creationId xmlns:a16="http://schemas.microsoft.com/office/drawing/2014/main" id="{C6E63595-47F2-4309-8189-382B76C6ED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37091" y="2801652"/>
              <a:ext cx="835152" cy="896112"/>
            </a:xfrm>
            <a:prstGeom prst="rect">
              <a:avLst/>
            </a:prstGeom>
          </p:spPr>
        </p:pic>
        <p:pic>
          <p:nvPicPr>
            <p:cNvPr id="9" name="Imagem 8">
              <a:extLst>
                <a:ext uri="{FF2B5EF4-FFF2-40B4-BE49-F238E27FC236}">
                  <a16:creationId xmlns:a16="http://schemas.microsoft.com/office/drawing/2014/main" id="{4E71C0C1-0ED8-4EDA-9F4A-97AAFD8C4DCB}"/>
                </a:ext>
              </a:extLst>
            </p:cNvPr>
            <p:cNvPicPr>
              <a:picLocks noChangeAspect="1"/>
            </p:cNvPicPr>
            <p:nvPr/>
          </p:nvPicPr>
          <p:blipFill>
            <a:blip r:embed="rId10"/>
            <a:stretch>
              <a:fillRect/>
            </a:stretch>
          </p:blipFill>
          <p:spPr>
            <a:xfrm>
              <a:off x="5425869" y="3703544"/>
              <a:ext cx="1428750" cy="771525"/>
            </a:xfrm>
            <a:prstGeom prst="rect">
              <a:avLst/>
            </a:prstGeom>
          </p:spPr>
        </p:pic>
        <p:sp>
          <p:nvSpPr>
            <p:cNvPr id="44" name="Retângulo: Cantos Diagonais Arredondados 43">
              <a:extLst>
                <a:ext uri="{FF2B5EF4-FFF2-40B4-BE49-F238E27FC236}">
                  <a16:creationId xmlns:a16="http://schemas.microsoft.com/office/drawing/2014/main" id="{125D8708-04B4-4D96-86F3-7DFA5B394DED}"/>
                </a:ext>
              </a:extLst>
            </p:cNvPr>
            <p:cNvSpPr/>
            <p:nvPr/>
          </p:nvSpPr>
          <p:spPr>
            <a:xfrm>
              <a:off x="5006102" y="1652432"/>
              <a:ext cx="2198283" cy="5128786"/>
            </a:xfrm>
            <a:prstGeom prst="round2DiagRect">
              <a:avLst/>
            </a:pr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52" name="Agrupar 51">
              <a:extLst>
                <a:ext uri="{FF2B5EF4-FFF2-40B4-BE49-F238E27FC236}">
                  <a16:creationId xmlns:a16="http://schemas.microsoft.com/office/drawing/2014/main" id="{C5021C2C-6D74-4D00-BD2B-05616017B98F}"/>
                </a:ext>
              </a:extLst>
            </p:cNvPr>
            <p:cNvGrpSpPr/>
            <p:nvPr/>
          </p:nvGrpSpPr>
          <p:grpSpPr>
            <a:xfrm>
              <a:off x="5074071" y="1714287"/>
              <a:ext cx="2161192" cy="587919"/>
              <a:chOff x="413938" y="1735319"/>
              <a:chExt cx="2161192" cy="587919"/>
            </a:xfrm>
          </p:grpSpPr>
          <p:sp>
            <p:nvSpPr>
              <p:cNvPr id="53" name="CaixaDeTexto 52">
                <a:extLst>
                  <a:ext uri="{FF2B5EF4-FFF2-40B4-BE49-F238E27FC236}">
                    <a16:creationId xmlns:a16="http://schemas.microsoft.com/office/drawing/2014/main" id="{CD1329BA-E2AC-4E0B-865A-BCE36A4F214B}"/>
                  </a:ext>
                </a:extLst>
              </p:cNvPr>
              <p:cNvSpPr txBox="1"/>
              <p:nvPr/>
            </p:nvSpPr>
            <p:spPr>
              <a:xfrm>
                <a:off x="413938" y="2046239"/>
                <a:ext cx="2161192" cy="276999"/>
              </a:xfrm>
              <a:prstGeom prst="rect">
                <a:avLst/>
              </a:prstGeom>
              <a:noFill/>
            </p:spPr>
            <p:txBody>
              <a:bodyPr wrap="square" rtlCol="0">
                <a:spAutoFit/>
              </a:bodyPr>
              <a:lstStyle/>
              <a:p>
                <a:pPr algn="ctr"/>
                <a:r>
                  <a:rPr lang="pt-BR" sz="1200" b="1" dirty="0">
                    <a:solidFill>
                      <a:srgbClr val="00B050"/>
                    </a:solidFill>
                  </a:rPr>
                  <a:t>TITULAR DA UNIDADE</a:t>
                </a:r>
              </a:p>
            </p:txBody>
          </p:sp>
          <p:pic>
            <p:nvPicPr>
              <p:cNvPr id="54" name="Imagem 53">
                <a:extLst>
                  <a:ext uri="{FF2B5EF4-FFF2-40B4-BE49-F238E27FC236}">
                    <a16:creationId xmlns:a16="http://schemas.microsoft.com/office/drawing/2014/main" id="{F3AA098C-F371-4AD8-8CD8-2380B3B662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3155" y="1735319"/>
                <a:ext cx="353769" cy="379592"/>
              </a:xfrm>
              <a:prstGeom prst="rect">
                <a:avLst/>
              </a:prstGeom>
            </p:spPr>
          </p:pic>
        </p:grpSp>
      </p:grpSp>
      <p:sp>
        <p:nvSpPr>
          <p:cNvPr id="55" name="Seta: para a Direita 54">
            <a:extLst>
              <a:ext uri="{FF2B5EF4-FFF2-40B4-BE49-F238E27FC236}">
                <a16:creationId xmlns:a16="http://schemas.microsoft.com/office/drawing/2014/main" id="{9AADFB45-85D0-4C6F-B7A8-A2E789957DAE}"/>
              </a:ext>
            </a:extLst>
          </p:cNvPr>
          <p:cNvSpPr/>
          <p:nvPr/>
        </p:nvSpPr>
        <p:spPr>
          <a:xfrm>
            <a:off x="4658302" y="5928431"/>
            <a:ext cx="781489" cy="523220"/>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6" name="Seta: para a Direita 55">
            <a:extLst>
              <a:ext uri="{FF2B5EF4-FFF2-40B4-BE49-F238E27FC236}">
                <a16:creationId xmlns:a16="http://schemas.microsoft.com/office/drawing/2014/main" id="{8D5AEA9A-39E5-4821-A5CD-D3E1D736334C}"/>
              </a:ext>
            </a:extLst>
          </p:cNvPr>
          <p:cNvSpPr/>
          <p:nvPr/>
        </p:nvSpPr>
        <p:spPr>
          <a:xfrm>
            <a:off x="7102213" y="5926593"/>
            <a:ext cx="781489" cy="523220"/>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9" name="Seta: para a Direita 58">
            <a:extLst>
              <a:ext uri="{FF2B5EF4-FFF2-40B4-BE49-F238E27FC236}">
                <a16:creationId xmlns:a16="http://schemas.microsoft.com/office/drawing/2014/main" id="{04C4CF14-3791-44E1-850E-276AA1807F86}"/>
              </a:ext>
            </a:extLst>
          </p:cNvPr>
          <p:cNvSpPr/>
          <p:nvPr/>
        </p:nvSpPr>
        <p:spPr>
          <a:xfrm>
            <a:off x="9524091" y="5924755"/>
            <a:ext cx="781489" cy="523220"/>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30" name="Seta: para a Direita 29">
            <a:extLst>
              <a:ext uri="{FF2B5EF4-FFF2-40B4-BE49-F238E27FC236}">
                <a16:creationId xmlns:a16="http://schemas.microsoft.com/office/drawing/2014/main" id="{B452B75B-D78E-4281-BBB3-76D53A47F123}"/>
              </a:ext>
            </a:extLst>
          </p:cNvPr>
          <p:cNvSpPr/>
          <p:nvPr/>
        </p:nvSpPr>
        <p:spPr>
          <a:xfrm>
            <a:off x="2214391" y="5930269"/>
            <a:ext cx="781489" cy="523220"/>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840427700"/>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barn(inVertical)">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6"/>
                                        </p:tgtEl>
                                        <p:attrNameLst>
                                          <p:attrName>style.visibility</p:attrName>
                                        </p:attrNameLst>
                                      </p:cBhvr>
                                      <p:to>
                                        <p:strVal val="visible"/>
                                      </p:to>
                                    </p:set>
                                    <p:animEffect transition="in" filter="barn(inVertical)">
                                      <p:cBhvr>
                                        <p:cTn id="32" dur="500"/>
                                        <p:tgtEl>
                                          <p:spTgt spid="5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arn(inVertical)">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9"/>
                                        </p:tgtEl>
                                        <p:attrNameLst>
                                          <p:attrName>style.visibility</p:attrName>
                                        </p:attrNameLst>
                                      </p:cBhvr>
                                      <p:to>
                                        <p:strVal val="visible"/>
                                      </p:to>
                                    </p:set>
                                    <p:animEffect transition="in" filter="barn(inVertical)">
                                      <p:cBhvr>
                                        <p:cTn id="42" dur="500"/>
                                        <p:tgtEl>
                                          <p:spTgt spid="5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9" grpId="0" animBg="1"/>
      <p:bldP spid="3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7550857" cy="464871"/>
          </a:xfrm>
          <a:prstGeom prst="rect">
            <a:avLst/>
          </a:prstGeom>
          <a:noFill/>
          <a:ln>
            <a:noFill/>
          </a:ln>
        </p:spPr>
        <p:txBody>
          <a:bodyPr wrap="square" rtlCol="0">
            <a:spAutoFit/>
          </a:bodyPr>
          <a:lstStyle/>
          <a:p>
            <a:pPr>
              <a:lnSpc>
                <a:spcPct val="150000"/>
              </a:lnSpc>
            </a:pPr>
            <a:r>
              <a:rPr lang="pt-BR" b="1" dirty="0">
                <a:solidFill>
                  <a:srgbClr val="006C31"/>
                </a:solidFill>
              </a:rPr>
              <a:t>Articulação das áreas demandantes</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31" name="Seta: para a Direita 30">
            <a:extLst>
              <a:ext uri="{FF2B5EF4-FFF2-40B4-BE49-F238E27FC236}">
                <a16:creationId xmlns:a16="http://schemas.microsoft.com/office/drawing/2014/main" id="{AF6CEE4A-6CED-42D6-A7A8-B77CCC039A4E}"/>
              </a:ext>
            </a:extLst>
          </p:cNvPr>
          <p:cNvSpPr/>
          <p:nvPr/>
        </p:nvSpPr>
        <p:spPr>
          <a:xfrm>
            <a:off x="3453760" y="4338228"/>
            <a:ext cx="781489" cy="21540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grpSp>
        <p:nvGrpSpPr>
          <p:cNvPr id="58" name="Agrupar 57">
            <a:extLst>
              <a:ext uri="{FF2B5EF4-FFF2-40B4-BE49-F238E27FC236}">
                <a16:creationId xmlns:a16="http://schemas.microsoft.com/office/drawing/2014/main" id="{CB88E4A1-66C9-4385-88C0-F931E9265CC5}"/>
              </a:ext>
            </a:extLst>
          </p:cNvPr>
          <p:cNvGrpSpPr/>
          <p:nvPr/>
        </p:nvGrpSpPr>
        <p:grpSpPr>
          <a:xfrm>
            <a:off x="3170664" y="1618669"/>
            <a:ext cx="5060306" cy="980520"/>
            <a:chOff x="3170664" y="1618669"/>
            <a:chExt cx="5060306" cy="980520"/>
          </a:xfrm>
        </p:grpSpPr>
        <p:sp>
          <p:nvSpPr>
            <p:cNvPr id="33" name="CaixaDeTexto 32">
              <a:extLst>
                <a:ext uri="{FF2B5EF4-FFF2-40B4-BE49-F238E27FC236}">
                  <a16:creationId xmlns:a16="http://schemas.microsoft.com/office/drawing/2014/main" id="{CAC41D0B-B49A-4435-8F7A-6DA7DCF84BD4}"/>
                </a:ext>
              </a:extLst>
            </p:cNvPr>
            <p:cNvSpPr txBox="1"/>
            <p:nvPr/>
          </p:nvSpPr>
          <p:spPr>
            <a:xfrm>
              <a:off x="4205360" y="1642664"/>
              <a:ext cx="4025610" cy="369332"/>
            </a:xfrm>
            <a:prstGeom prst="rect">
              <a:avLst/>
            </a:prstGeom>
            <a:solidFill>
              <a:srgbClr val="00B050"/>
            </a:solidFill>
            <a:ln>
              <a:solidFill>
                <a:srgbClr val="00B050"/>
              </a:solidFill>
            </a:ln>
          </p:spPr>
          <p:txBody>
            <a:bodyPr wrap="square" rtlCol="0">
              <a:spAutoFit/>
            </a:bodyPr>
            <a:lstStyle/>
            <a:p>
              <a:pPr algn="ctr"/>
              <a:r>
                <a:rPr lang="pt-BR" b="1" dirty="0">
                  <a:solidFill>
                    <a:schemeClr val="accent6">
                      <a:lumMod val="20000"/>
                      <a:lumOff val="80000"/>
                    </a:schemeClr>
                  </a:solidFill>
                </a:rPr>
                <a:t>TITULAR DA UNIDADE</a:t>
              </a:r>
            </a:p>
          </p:txBody>
        </p:sp>
        <p:pic>
          <p:nvPicPr>
            <p:cNvPr id="34" name="Imagem 33">
              <a:extLst>
                <a:ext uri="{FF2B5EF4-FFF2-40B4-BE49-F238E27FC236}">
                  <a16:creationId xmlns:a16="http://schemas.microsoft.com/office/drawing/2014/main" id="{B29D08F7-77B0-4B56-8D6A-FD6F7829C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0664" y="1618669"/>
              <a:ext cx="835152" cy="955098"/>
            </a:xfrm>
            <a:prstGeom prst="rect">
              <a:avLst/>
            </a:prstGeom>
          </p:spPr>
        </p:pic>
        <p:sp>
          <p:nvSpPr>
            <p:cNvPr id="41" name="CaixaDeTexto 40">
              <a:extLst>
                <a:ext uri="{FF2B5EF4-FFF2-40B4-BE49-F238E27FC236}">
                  <a16:creationId xmlns:a16="http://schemas.microsoft.com/office/drawing/2014/main" id="{FEBE1587-0718-4F40-BE88-F63E82B38424}"/>
                </a:ext>
              </a:extLst>
            </p:cNvPr>
            <p:cNvSpPr txBox="1"/>
            <p:nvPr/>
          </p:nvSpPr>
          <p:spPr>
            <a:xfrm>
              <a:off x="4205359" y="2014414"/>
              <a:ext cx="4025611" cy="584775"/>
            </a:xfrm>
            <a:prstGeom prst="rect">
              <a:avLst/>
            </a:prstGeom>
            <a:noFill/>
            <a:ln>
              <a:solidFill>
                <a:srgbClr val="00B050"/>
              </a:solidFill>
            </a:ln>
          </p:spPr>
          <p:txBody>
            <a:bodyPr wrap="square" rtlCol="0">
              <a:spAutoFit/>
            </a:bodyPr>
            <a:lstStyle/>
            <a:p>
              <a:pPr algn="ctr"/>
              <a:r>
                <a:rPr lang="pt-BR" sz="1600" dirty="0">
                  <a:solidFill>
                    <a:srgbClr val="00B050"/>
                  </a:solidFill>
                </a:rPr>
                <a:t>Secretário de Estado, Presidente, Diretor-Presidente, Reitor</a:t>
              </a:r>
            </a:p>
          </p:txBody>
        </p:sp>
      </p:grpSp>
      <p:grpSp>
        <p:nvGrpSpPr>
          <p:cNvPr id="48" name="Agrupar 47">
            <a:extLst>
              <a:ext uri="{FF2B5EF4-FFF2-40B4-BE49-F238E27FC236}">
                <a16:creationId xmlns:a16="http://schemas.microsoft.com/office/drawing/2014/main" id="{838EF5EB-B1CA-4AA2-9CEA-D6B579EEEA6F}"/>
              </a:ext>
            </a:extLst>
          </p:cNvPr>
          <p:cNvGrpSpPr/>
          <p:nvPr/>
        </p:nvGrpSpPr>
        <p:grpSpPr>
          <a:xfrm>
            <a:off x="81299" y="3424286"/>
            <a:ext cx="3279176" cy="2999996"/>
            <a:chOff x="81299" y="3424286"/>
            <a:chExt cx="3279176" cy="2999996"/>
          </a:xfrm>
        </p:grpSpPr>
        <p:pic>
          <p:nvPicPr>
            <p:cNvPr id="16" name="Imagem 15">
              <a:extLst>
                <a:ext uri="{FF2B5EF4-FFF2-40B4-BE49-F238E27FC236}">
                  <a16:creationId xmlns:a16="http://schemas.microsoft.com/office/drawing/2014/main" id="{5EB7FCBA-D794-4697-ACD0-362AEBB674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8387" y="3424286"/>
              <a:ext cx="1211305" cy="563487"/>
            </a:xfrm>
            <a:prstGeom prst="rect">
              <a:avLst/>
            </a:prstGeom>
          </p:spPr>
        </p:pic>
        <p:sp>
          <p:nvSpPr>
            <p:cNvPr id="17" name="CaixaDeTexto 16">
              <a:extLst>
                <a:ext uri="{FF2B5EF4-FFF2-40B4-BE49-F238E27FC236}">
                  <a16:creationId xmlns:a16="http://schemas.microsoft.com/office/drawing/2014/main" id="{61DBBD11-589F-49AC-9BBC-B17F2F94AFBA}"/>
                </a:ext>
              </a:extLst>
            </p:cNvPr>
            <p:cNvSpPr txBox="1"/>
            <p:nvPr/>
          </p:nvSpPr>
          <p:spPr>
            <a:xfrm>
              <a:off x="81299" y="4078372"/>
              <a:ext cx="3279176" cy="584775"/>
            </a:xfrm>
            <a:prstGeom prst="rect">
              <a:avLst/>
            </a:prstGeom>
            <a:solidFill>
              <a:srgbClr val="002060"/>
            </a:solidFill>
            <a:ln>
              <a:solidFill>
                <a:srgbClr val="002060"/>
              </a:solidFill>
            </a:ln>
          </p:spPr>
          <p:txBody>
            <a:bodyPr wrap="square" rtlCol="0">
              <a:spAutoFit/>
            </a:bodyPr>
            <a:lstStyle/>
            <a:p>
              <a:pPr algn="ctr"/>
              <a:r>
                <a:rPr lang="pt-BR" sz="1600" b="1" dirty="0">
                  <a:solidFill>
                    <a:schemeClr val="accent5">
                      <a:lumMod val="20000"/>
                      <a:lumOff val="80000"/>
                    </a:schemeClr>
                  </a:solidFill>
                </a:rPr>
                <a:t>ÁREAS DO ÓRGÃO/ENTIDADE INFORMAM AS DEMANDAS</a:t>
              </a:r>
            </a:p>
          </p:txBody>
        </p:sp>
        <p:sp>
          <p:nvSpPr>
            <p:cNvPr id="42" name="CaixaDeTexto 41">
              <a:extLst>
                <a:ext uri="{FF2B5EF4-FFF2-40B4-BE49-F238E27FC236}">
                  <a16:creationId xmlns:a16="http://schemas.microsoft.com/office/drawing/2014/main" id="{AD575FE3-A217-4369-A3F0-FFE05C66030D}"/>
                </a:ext>
              </a:extLst>
            </p:cNvPr>
            <p:cNvSpPr txBox="1"/>
            <p:nvPr/>
          </p:nvSpPr>
          <p:spPr>
            <a:xfrm>
              <a:off x="93787" y="4669956"/>
              <a:ext cx="3266688" cy="1754326"/>
            </a:xfrm>
            <a:prstGeom prst="rect">
              <a:avLst/>
            </a:prstGeom>
            <a:noFill/>
            <a:ln>
              <a:solidFill>
                <a:srgbClr val="002060"/>
              </a:solidFill>
            </a:ln>
          </p:spPr>
          <p:txBody>
            <a:bodyPr wrap="square" rtlCol="0">
              <a:spAutoFit/>
            </a:bodyPr>
            <a:lstStyle/>
            <a:p>
              <a:pPr algn="ctr"/>
              <a:r>
                <a:rPr lang="pt-BR" dirty="0">
                  <a:solidFill>
                    <a:srgbClr val="002060"/>
                  </a:solidFill>
                </a:rPr>
                <a:t>Áreas de Compras/Contratação, Administração, Licitação, Almoxarifado, Material, Patrimônio, Engenharia, Obras, Projetos, Convênios, Empréstimos</a:t>
              </a:r>
            </a:p>
          </p:txBody>
        </p:sp>
      </p:grpSp>
      <p:grpSp>
        <p:nvGrpSpPr>
          <p:cNvPr id="47" name="Agrupar 46">
            <a:extLst>
              <a:ext uri="{FF2B5EF4-FFF2-40B4-BE49-F238E27FC236}">
                <a16:creationId xmlns:a16="http://schemas.microsoft.com/office/drawing/2014/main" id="{551A43C8-3432-4A54-9029-EB6508A6465D}"/>
              </a:ext>
            </a:extLst>
          </p:cNvPr>
          <p:cNvGrpSpPr/>
          <p:nvPr/>
        </p:nvGrpSpPr>
        <p:grpSpPr>
          <a:xfrm>
            <a:off x="4459920" y="3214641"/>
            <a:ext cx="3266688" cy="2343111"/>
            <a:chOff x="3664002" y="3242583"/>
            <a:chExt cx="3266688" cy="2343111"/>
          </a:xfrm>
        </p:grpSpPr>
        <p:sp>
          <p:nvSpPr>
            <p:cNvPr id="21" name="CaixaDeTexto 20">
              <a:extLst>
                <a:ext uri="{FF2B5EF4-FFF2-40B4-BE49-F238E27FC236}">
                  <a16:creationId xmlns:a16="http://schemas.microsoft.com/office/drawing/2014/main" id="{A85A837F-E6F5-47C0-BD78-97A92306036E}"/>
                </a:ext>
              </a:extLst>
            </p:cNvPr>
            <p:cNvSpPr txBox="1"/>
            <p:nvPr/>
          </p:nvSpPr>
          <p:spPr>
            <a:xfrm>
              <a:off x="3664002" y="4108366"/>
              <a:ext cx="3266688" cy="830997"/>
            </a:xfrm>
            <a:prstGeom prst="rect">
              <a:avLst/>
            </a:prstGeom>
            <a:solidFill>
              <a:srgbClr val="002060"/>
            </a:solidFill>
            <a:ln>
              <a:solidFill>
                <a:srgbClr val="002060"/>
              </a:solidFill>
            </a:ln>
          </p:spPr>
          <p:txBody>
            <a:bodyPr wrap="square" rtlCol="0">
              <a:spAutoFit/>
            </a:bodyPr>
            <a:lstStyle/>
            <a:p>
              <a:pPr algn="ctr"/>
              <a:r>
                <a:rPr lang="pt-BR" sz="1600" b="1" dirty="0">
                  <a:solidFill>
                    <a:schemeClr val="accent5">
                      <a:lumMod val="20000"/>
                      <a:lumOff val="80000"/>
                    </a:schemeClr>
                  </a:solidFill>
                </a:rPr>
                <a:t>GESTOR SETORIAL </a:t>
              </a:r>
            </a:p>
            <a:p>
              <a:pPr algn="ctr"/>
              <a:r>
                <a:rPr lang="pt-BR" sz="1600" b="1" dirty="0">
                  <a:solidFill>
                    <a:schemeClr val="accent5">
                      <a:lumMod val="20000"/>
                      <a:lumOff val="80000"/>
                    </a:schemeClr>
                  </a:solidFill>
                </a:rPr>
                <a:t>DA REDELOG CONSOLIDA AS DEMANDAS</a:t>
              </a:r>
            </a:p>
          </p:txBody>
        </p:sp>
        <p:pic>
          <p:nvPicPr>
            <p:cNvPr id="24" name="Imagem 23">
              <a:extLst>
                <a:ext uri="{FF2B5EF4-FFF2-40B4-BE49-F238E27FC236}">
                  <a16:creationId xmlns:a16="http://schemas.microsoft.com/office/drawing/2014/main" id="{D03E6646-1B04-4AFF-BB16-F0B404127B37}"/>
                </a:ext>
              </a:extLst>
            </p:cNvPr>
            <p:cNvPicPr>
              <a:picLocks noChangeAspect="1"/>
            </p:cNvPicPr>
            <p:nvPr/>
          </p:nvPicPr>
          <p:blipFill rotWithShape="1">
            <a:blip r:embed="rId6">
              <a:extLst>
                <a:ext uri="{28A0092B-C50C-407E-A947-70E740481C1C}">
                  <a14:useLocalDpi xmlns:a14="http://schemas.microsoft.com/office/drawing/2010/main" val="0"/>
                </a:ext>
              </a:extLst>
            </a:blip>
            <a:srcRect t="17100" b="16842"/>
            <a:stretch/>
          </p:blipFill>
          <p:spPr>
            <a:xfrm>
              <a:off x="5247385" y="3242583"/>
              <a:ext cx="1211304" cy="783087"/>
            </a:xfrm>
            <a:prstGeom prst="rect">
              <a:avLst/>
            </a:prstGeom>
          </p:spPr>
        </p:pic>
        <p:pic>
          <p:nvPicPr>
            <p:cNvPr id="40" name="Imagem 39">
              <a:extLst>
                <a:ext uri="{FF2B5EF4-FFF2-40B4-BE49-F238E27FC236}">
                  <a16:creationId xmlns:a16="http://schemas.microsoft.com/office/drawing/2014/main" id="{9B7E4C1B-97CF-4700-9318-7327BC800F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69182" y="3523576"/>
              <a:ext cx="525154" cy="563486"/>
            </a:xfrm>
            <a:prstGeom prst="rect">
              <a:avLst/>
            </a:prstGeom>
          </p:spPr>
        </p:pic>
        <p:sp>
          <p:nvSpPr>
            <p:cNvPr id="43" name="CaixaDeTexto 42">
              <a:extLst>
                <a:ext uri="{FF2B5EF4-FFF2-40B4-BE49-F238E27FC236}">
                  <a16:creationId xmlns:a16="http://schemas.microsoft.com/office/drawing/2014/main" id="{512BA86C-ECF0-43B0-8975-4E52056F128E}"/>
                </a:ext>
              </a:extLst>
            </p:cNvPr>
            <p:cNvSpPr txBox="1"/>
            <p:nvPr/>
          </p:nvSpPr>
          <p:spPr>
            <a:xfrm>
              <a:off x="3664002" y="4939363"/>
              <a:ext cx="3266688" cy="646331"/>
            </a:xfrm>
            <a:prstGeom prst="rect">
              <a:avLst/>
            </a:prstGeom>
            <a:noFill/>
            <a:ln>
              <a:solidFill>
                <a:srgbClr val="002060"/>
              </a:solidFill>
            </a:ln>
          </p:spPr>
          <p:txBody>
            <a:bodyPr wrap="square" rtlCol="0">
              <a:spAutoFit/>
            </a:bodyPr>
            <a:lstStyle/>
            <a:p>
              <a:pPr algn="ctr"/>
              <a:r>
                <a:rPr lang="pt-BR" dirty="0">
                  <a:solidFill>
                    <a:srgbClr val="002060"/>
                  </a:solidFill>
                </a:rPr>
                <a:t>Servidor indicado pelo Titular da Unidade </a:t>
              </a:r>
            </a:p>
          </p:txBody>
        </p:sp>
      </p:grpSp>
      <p:pic>
        <p:nvPicPr>
          <p:cNvPr id="25" name="Imagem 24">
            <a:extLst>
              <a:ext uri="{FF2B5EF4-FFF2-40B4-BE49-F238E27FC236}">
                <a16:creationId xmlns:a16="http://schemas.microsoft.com/office/drawing/2014/main" id="{BCDD91BE-D88B-4DEB-875F-EEF85369A7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47831" y="3489222"/>
            <a:ext cx="525154" cy="563486"/>
          </a:xfrm>
          <a:prstGeom prst="rect">
            <a:avLst/>
          </a:prstGeom>
        </p:spPr>
      </p:pic>
      <p:pic>
        <p:nvPicPr>
          <p:cNvPr id="26" name="Imagem 25">
            <a:extLst>
              <a:ext uri="{FF2B5EF4-FFF2-40B4-BE49-F238E27FC236}">
                <a16:creationId xmlns:a16="http://schemas.microsoft.com/office/drawing/2014/main" id="{CF55EDFF-C0DA-4D24-A9C2-18C822A19F88}"/>
              </a:ext>
            </a:extLst>
          </p:cNvPr>
          <p:cNvPicPr>
            <a:picLocks noChangeAspect="1"/>
          </p:cNvPicPr>
          <p:nvPr/>
        </p:nvPicPr>
        <p:blipFill>
          <a:blip r:embed="rId8"/>
          <a:stretch>
            <a:fillRect/>
          </a:stretch>
        </p:blipFill>
        <p:spPr>
          <a:xfrm>
            <a:off x="9754047" y="3287101"/>
            <a:ext cx="1428750" cy="771525"/>
          </a:xfrm>
          <a:prstGeom prst="rect">
            <a:avLst/>
          </a:prstGeom>
        </p:spPr>
      </p:pic>
      <p:sp>
        <p:nvSpPr>
          <p:cNvPr id="39" name="CaixaDeTexto 38">
            <a:extLst>
              <a:ext uri="{FF2B5EF4-FFF2-40B4-BE49-F238E27FC236}">
                <a16:creationId xmlns:a16="http://schemas.microsoft.com/office/drawing/2014/main" id="{9513A7BF-9955-45EF-B9EC-48F589618DC6}"/>
              </a:ext>
            </a:extLst>
          </p:cNvPr>
          <p:cNvSpPr txBox="1"/>
          <p:nvPr/>
        </p:nvSpPr>
        <p:spPr>
          <a:xfrm>
            <a:off x="8784035" y="4660444"/>
            <a:ext cx="3266688" cy="584775"/>
          </a:xfrm>
          <a:prstGeom prst="rect">
            <a:avLst/>
          </a:prstGeom>
          <a:solidFill>
            <a:srgbClr val="002060"/>
          </a:solidFill>
          <a:ln>
            <a:solidFill>
              <a:srgbClr val="002060"/>
            </a:solidFill>
          </a:ln>
        </p:spPr>
        <p:txBody>
          <a:bodyPr wrap="square" rtlCol="0">
            <a:spAutoFit/>
          </a:bodyPr>
          <a:lstStyle/>
          <a:p>
            <a:pPr algn="ctr"/>
            <a:r>
              <a:rPr lang="pt-BR" sz="1600" b="1" dirty="0">
                <a:solidFill>
                  <a:schemeClr val="accent5">
                    <a:lumMod val="20000"/>
                    <a:lumOff val="80000"/>
                  </a:schemeClr>
                </a:solidFill>
              </a:rPr>
              <a:t>II - GESTOR DO SIPLAG LANÇA AS INFORMAÇÕES DO PCA/POD</a:t>
            </a:r>
          </a:p>
        </p:txBody>
      </p:sp>
      <p:sp>
        <p:nvSpPr>
          <p:cNvPr id="44" name="CaixaDeTexto 43">
            <a:extLst>
              <a:ext uri="{FF2B5EF4-FFF2-40B4-BE49-F238E27FC236}">
                <a16:creationId xmlns:a16="http://schemas.microsoft.com/office/drawing/2014/main" id="{99F04698-B897-44F3-8315-66A3D1C49788}"/>
              </a:ext>
            </a:extLst>
          </p:cNvPr>
          <p:cNvSpPr txBox="1"/>
          <p:nvPr/>
        </p:nvSpPr>
        <p:spPr>
          <a:xfrm>
            <a:off x="8784035" y="5245219"/>
            <a:ext cx="3266688" cy="1200329"/>
          </a:xfrm>
          <a:prstGeom prst="rect">
            <a:avLst/>
          </a:prstGeom>
          <a:noFill/>
          <a:ln>
            <a:solidFill>
              <a:srgbClr val="002060"/>
            </a:solidFill>
          </a:ln>
        </p:spPr>
        <p:txBody>
          <a:bodyPr wrap="square" rtlCol="0">
            <a:spAutoFit/>
          </a:bodyPr>
          <a:lstStyle/>
          <a:p>
            <a:pPr algn="ctr"/>
            <a:r>
              <a:rPr lang="pt-BR" dirty="0">
                <a:solidFill>
                  <a:srgbClr val="002060"/>
                </a:solidFill>
              </a:rPr>
              <a:t>Servidores indicados pelo Titular da Unidade (área de Planejamento, Orçamento, Finanças)</a:t>
            </a:r>
          </a:p>
        </p:txBody>
      </p:sp>
      <p:sp>
        <p:nvSpPr>
          <p:cNvPr id="45" name="CaixaDeTexto 44">
            <a:extLst>
              <a:ext uri="{FF2B5EF4-FFF2-40B4-BE49-F238E27FC236}">
                <a16:creationId xmlns:a16="http://schemas.microsoft.com/office/drawing/2014/main" id="{DB1BEC6F-05A2-4CCD-BE70-BF666D53ED66}"/>
              </a:ext>
            </a:extLst>
          </p:cNvPr>
          <p:cNvSpPr txBox="1"/>
          <p:nvPr/>
        </p:nvSpPr>
        <p:spPr>
          <a:xfrm>
            <a:off x="8784035" y="4078611"/>
            <a:ext cx="3266688" cy="584775"/>
          </a:xfrm>
          <a:prstGeom prst="rect">
            <a:avLst/>
          </a:prstGeom>
          <a:solidFill>
            <a:srgbClr val="002060"/>
          </a:solidFill>
          <a:ln>
            <a:solidFill>
              <a:srgbClr val="002060"/>
            </a:solidFill>
          </a:ln>
        </p:spPr>
        <p:txBody>
          <a:bodyPr wrap="square" rtlCol="0">
            <a:spAutoFit/>
          </a:bodyPr>
          <a:lstStyle/>
          <a:p>
            <a:pPr algn="ctr"/>
            <a:r>
              <a:rPr lang="pt-BR" sz="1600" b="1" dirty="0">
                <a:solidFill>
                  <a:schemeClr val="accent5">
                    <a:lumMod val="20000"/>
                    <a:lumOff val="80000"/>
                  </a:schemeClr>
                </a:solidFill>
              </a:rPr>
              <a:t>I - RESPONSÁVEL ELABORA O PLOA 2022</a:t>
            </a:r>
          </a:p>
        </p:txBody>
      </p:sp>
      <p:pic>
        <p:nvPicPr>
          <p:cNvPr id="46" name="Imagem 45">
            <a:extLst>
              <a:ext uri="{FF2B5EF4-FFF2-40B4-BE49-F238E27FC236}">
                <a16:creationId xmlns:a16="http://schemas.microsoft.com/office/drawing/2014/main" id="{AE370191-B9D0-4812-BB4E-5A4CFB02C3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47163" y="3467957"/>
            <a:ext cx="525154" cy="563486"/>
          </a:xfrm>
          <a:prstGeom prst="rect">
            <a:avLst/>
          </a:prstGeom>
        </p:spPr>
      </p:pic>
      <p:sp>
        <p:nvSpPr>
          <p:cNvPr id="49" name="Seta: para a Direita 48">
            <a:extLst>
              <a:ext uri="{FF2B5EF4-FFF2-40B4-BE49-F238E27FC236}">
                <a16:creationId xmlns:a16="http://schemas.microsoft.com/office/drawing/2014/main" id="{86B7629C-0BCC-49EE-B148-02E5403B6040}"/>
              </a:ext>
            </a:extLst>
          </p:cNvPr>
          <p:cNvSpPr/>
          <p:nvPr/>
        </p:nvSpPr>
        <p:spPr>
          <a:xfrm rot="8153084">
            <a:off x="2580375" y="2817099"/>
            <a:ext cx="781489" cy="21540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0" name="Seta: para a Direita 49">
            <a:extLst>
              <a:ext uri="{FF2B5EF4-FFF2-40B4-BE49-F238E27FC236}">
                <a16:creationId xmlns:a16="http://schemas.microsoft.com/office/drawing/2014/main" id="{797D7798-7AD5-4426-950A-8169397374B9}"/>
              </a:ext>
            </a:extLst>
          </p:cNvPr>
          <p:cNvSpPr/>
          <p:nvPr/>
        </p:nvSpPr>
        <p:spPr>
          <a:xfrm rot="2704974">
            <a:off x="8297593" y="2844231"/>
            <a:ext cx="781489" cy="21540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1" name="Seta: para a Direita 50">
            <a:extLst>
              <a:ext uri="{FF2B5EF4-FFF2-40B4-BE49-F238E27FC236}">
                <a16:creationId xmlns:a16="http://schemas.microsoft.com/office/drawing/2014/main" id="{B17DD380-5A61-41D8-81AF-A64A6E3DECB4}"/>
              </a:ext>
            </a:extLst>
          </p:cNvPr>
          <p:cNvSpPr/>
          <p:nvPr/>
        </p:nvSpPr>
        <p:spPr>
          <a:xfrm rot="3903448">
            <a:off x="4294218" y="3070654"/>
            <a:ext cx="781489" cy="21540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2" name="Seta: para a Direita 51">
            <a:extLst>
              <a:ext uri="{FF2B5EF4-FFF2-40B4-BE49-F238E27FC236}">
                <a16:creationId xmlns:a16="http://schemas.microsoft.com/office/drawing/2014/main" id="{D3D05309-D2CB-492B-84C8-9B4638814508}"/>
              </a:ext>
            </a:extLst>
          </p:cNvPr>
          <p:cNvSpPr/>
          <p:nvPr/>
        </p:nvSpPr>
        <p:spPr>
          <a:xfrm>
            <a:off x="7852864" y="4190003"/>
            <a:ext cx="781489" cy="21540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3" name="Seta: para a Direita 52">
            <a:extLst>
              <a:ext uri="{FF2B5EF4-FFF2-40B4-BE49-F238E27FC236}">
                <a16:creationId xmlns:a16="http://schemas.microsoft.com/office/drawing/2014/main" id="{445071C2-EBDF-4740-A93C-9B5D565C6CB8}"/>
              </a:ext>
            </a:extLst>
          </p:cNvPr>
          <p:cNvSpPr/>
          <p:nvPr/>
        </p:nvSpPr>
        <p:spPr>
          <a:xfrm>
            <a:off x="7877671" y="4672018"/>
            <a:ext cx="781489" cy="21540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4" name="Seta: para a Direita 53">
            <a:extLst>
              <a:ext uri="{FF2B5EF4-FFF2-40B4-BE49-F238E27FC236}">
                <a16:creationId xmlns:a16="http://schemas.microsoft.com/office/drawing/2014/main" id="{DEB5B99C-80D4-4FEF-939D-61A0BB42345F}"/>
              </a:ext>
            </a:extLst>
          </p:cNvPr>
          <p:cNvSpPr/>
          <p:nvPr/>
        </p:nvSpPr>
        <p:spPr>
          <a:xfrm rot="10800000">
            <a:off x="3558300" y="5845383"/>
            <a:ext cx="5027909" cy="22218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5" name="Seta: para a Direita 54">
            <a:extLst>
              <a:ext uri="{FF2B5EF4-FFF2-40B4-BE49-F238E27FC236}">
                <a16:creationId xmlns:a16="http://schemas.microsoft.com/office/drawing/2014/main" id="{C3F3D523-498B-475D-9EB7-911250FBAC0F}"/>
              </a:ext>
            </a:extLst>
          </p:cNvPr>
          <p:cNvSpPr/>
          <p:nvPr/>
        </p:nvSpPr>
        <p:spPr>
          <a:xfrm>
            <a:off x="3554230" y="6223366"/>
            <a:ext cx="5027909" cy="22218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6" name="Seta: para a Direita 55">
            <a:extLst>
              <a:ext uri="{FF2B5EF4-FFF2-40B4-BE49-F238E27FC236}">
                <a16:creationId xmlns:a16="http://schemas.microsoft.com/office/drawing/2014/main" id="{5D8E829A-4195-4EB5-AF24-4E7340232DA8}"/>
              </a:ext>
            </a:extLst>
          </p:cNvPr>
          <p:cNvSpPr/>
          <p:nvPr/>
        </p:nvSpPr>
        <p:spPr>
          <a:xfrm rot="10800000">
            <a:off x="7859947" y="5100869"/>
            <a:ext cx="781489" cy="21540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57" name="Seta: para a Direita 56">
            <a:extLst>
              <a:ext uri="{FF2B5EF4-FFF2-40B4-BE49-F238E27FC236}">
                <a16:creationId xmlns:a16="http://schemas.microsoft.com/office/drawing/2014/main" id="{C1B47F90-6632-465A-AFB5-A91E61460922}"/>
              </a:ext>
            </a:extLst>
          </p:cNvPr>
          <p:cNvSpPr/>
          <p:nvPr/>
        </p:nvSpPr>
        <p:spPr>
          <a:xfrm rot="10800000">
            <a:off x="3485350" y="4858550"/>
            <a:ext cx="781489" cy="215402"/>
          </a:xfrm>
          <a:prstGeom prst="rightArrow">
            <a:avLst/>
          </a:prstGeom>
          <a:solidFill>
            <a:srgbClr val="FF0000"/>
          </a:solidFill>
          <a:ln w="28575">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63384227"/>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randombar(horizontal)">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randombar(horizontal)">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randombar(horizontal)">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randombar(horizont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randombar(horizontal)">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randombar(horizontal)">
                                      <p:cBhvr>
                                        <p:cTn id="32" dur="500"/>
                                        <p:tgtEl>
                                          <p:spTgt spid="5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randombar(horizontal)">
                                      <p:cBhvr>
                                        <p:cTn id="37" dur="500"/>
                                        <p:tgtEl>
                                          <p:spTgt spid="5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randombar(horizontal)">
                                      <p:cBhvr>
                                        <p:cTn id="42" dur="500"/>
                                        <p:tgtEl>
                                          <p:spTgt spid="39"/>
                                        </p:tgtEl>
                                      </p:cBhvr>
                                    </p:animEffect>
                                  </p:childTnLst>
                                </p:cTn>
                              </p:par>
                              <p:par>
                                <p:cTn id="43" presetID="14" presetClass="entr" presetSubtype="10" fill="hold" nodeType="with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randombar(horizontal)">
                                      <p:cBhvr>
                                        <p:cTn id="45" dur="500"/>
                                        <p:tgtEl>
                                          <p:spTgt spid="46"/>
                                        </p:tgtEl>
                                      </p:cBhvr>
                                    </p:animEffect>
                                  </p:childTnLst>
                                </p:cTn>
                              </p:par>
                              <p:par>
                                <p:cTn id="46" presetID="14" presetClass="entr" presetSubtype="10"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randombar(horizontal)">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randombar(horizontal)">
                                      <p:cBhvr>
                                        <p:cTn id="53" dur="500"/>
                                        <p:tgtEl>
                                          <p:spTgt spid="50"/>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52"/>
                                        </p:tgtEl>
                                        <p:attrNameLst>
                                          <p:attrName>style.visibility</p:attrName>
                                        </p:attrNameLst>
                                      </p:cBhvr>
                                      <p:to>
                                        <p:strVal val="visible"/>
                                      </p:to>
                                    </p:set>
                                    <p:animEffect transition="in" filter="randombar(horizontal)">
                                      <p:cBhvr>
                                        <p:cTn id="58" dur="500"/>
                                        <p:tgtEl>
                                          <p:spTgt spid="52"/>
                                        </p:tgtEl>
                                      </p:cBhvr>
                                    </p:animEffect>
                                  </p:childTnLst>
                                </p:cTn>
                              </p:par>
                              <p:par>
                                <p:cTn id="59" presetID="14" presetClass="entr" presetSubtype="10"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randombar(horizontal)">
                                      <p:cBhvr>
                                        <p:cTn id="61" dur="500"/>
                                        <p:tgtEl>
                                          <p:spTgt spid="25"/>
                                        </p:tgtEl>
                                      </p:cBhvr>
                                    </p:animEffect>
                                  </p:childTnLst>
                                </p:cTn>
                              </p:par>
                              <p:par>
                                <p:cTn id="62" presetID="14" presetClass="entr" presetSubtype="10" fill="hold" grpId="0" nodeType="with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randombar(horizontal)">
                                      <p:cBhvr>
                                        <p:cTn id="64" dur="500"/>
                                        <p:tgtEl>
                                          <p:spTgt spid="45"/>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randombar(horizontal)">
                                      <p:cBhvr>
                                        <p:cTn id="69" dur="500"/>
                                        <p:tgtEl>
                                          <p:spTgt spid="44"/>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grpId="0" nodeType="clickEffect">
                                  <p:stCondLst>
                                    <p:cond delay="0"/>
                                  </p:stCondLst>
                                  <p:childTnLst>
                                    <p:set>
                                      <p:cBhvr>
                                        <p:cTn id="73" dur="1" fill="hold">
                                          <p:stCondLst>
                                            <p:cond delay="0"/>
                                          </p:stCondLst>
                                        </p:cTn>
                                        <p:tgtEl>
                                          <p:spTgt spid="54"/>
                                        </p:tgtEl>
                                        <p:attrNameLst>
                                          <p:attrName>style.visibility</p:attrName>
                                        </p:attrNameLst>
                                      </p:cBhvr>
                                      <p:to>
                                        <p:strVal val="visible"/>
                                      </p:to>
                                    </p:set>
                                    <p:animEffect transition="in" filter="randombar(horizontal)">
                                      <p:cBhvr>
                                        <p:cTn id="74" dur="500"/>
                                        <p:tgtEl>
                                          <p:spTgt spid="54"/>
                                        </p:tgtEl>
                                      </p:cBhvr>
                                    </p:animEffect>
                                  </p:childTnLst>
                                </p:cTn>
                              </p:par>
                            </p:childTnLst>
                          </p:cTn>
                        </p:par>
                      </p:childTnLst>
                    </p:cTn>
                  </p:par>
                  <p:par>
                    <p:cTn id="75" fill="hold">
                      <p:stCondLst>
                        <p:cond delay="indefinite"/>
                      </p:stCondLst>
                      <p:childTnLst>
                        <p:par>
                          <p:cTn id="76" fill="hold">
                            <p:stCondLst>
                              <p:cond delay="0"/>
                            </p:stCondLst>
                            <p:childTnLst>
                              <p:par>
                                <p:cTn id="77" presetID="14" presetClass="entr" presetSubtype="10" fill="hold" grpId="0" nodeType="clickEffect">
                                  <p:stCondLst>
                                    <p:cond delay="0"/>
                                  </p:stCondLst>
                                  <p:childTnLst>
                                    <p:set>
                                      <p:cBhvr>
                                        <p:cTn id="78" dur="1" fill="hold">
                                          <p:stCondLst>
                                            <p:cond delay="0"/>
                                          </p:stCondLst>
                                        </p:cTn>
                                        <p:tgtEl>
                                          <p:spTgt spid="56"/>
                                        </p:tgtEl>
                                        <p:attrNameLst>
                                          <p:attrName>style.visibility</p:attrName>
                                        </p:attrNameLst>
                                      </p:cBhvr>
                                      <p:to>
                                        <p:strVal val="visible"/>
                                      </p:to>
                                    </p:set>
                                    <p:animEffect transition="in" filter="randombar(horizontal)">
                                      <p:cBhvr>
                                        <p:cTn id="79" dur="500"/>
                                        <p:tgtEl>
                                          <p:spTgt spid="56"/>
                                        </p:tgtEl>
                                      </p:cBhvr>
                                    </p:animEffect>
                                  </p:childTnLst>
                                </p:cTn>
                              </p:par>
                            </p:childTnLst>
                          </p:cTn>
                        </p:par>
                      </p:childTnLst>
                    </p:cTn>
                  </p:par>
                  <p:par>
                    <p:cTn id="80" fill="hold">
                      <p:stCondLst>
                        <p:cond delay="indefinite"/>
                      </p:stCondLst>
                      <p:childTnLst>
                        <p:par>
                          <p:cTn id="81" fill="hold">
                            <p:stCondLst>
                              <p:cond delay="0"/>
                            </p:stCondLst>
                            <p:childTnLst>
                              <p:par>
                                <p:cTn id="82" presetID="14" presetClass="entr" presetSubtype="10" fill="hold" grpId="0" nodeType="clickEffect">
                                  <p:stCondLst>
                                    <p:cond delay="0"/>
                                  </p:stCondLst>
                                  <p:childTnLst>
                                    <p:set>
                                      <p:cBhvr>
                                        <p:cTn id="83" dur="1" fill="hold">
                                          <p:stCondLst>
                                            <p:cond delay="0"/>
                                          </p:stCondLst>
                                        </p:cTn>
                                        <p:tgtEl>
                                          <p:spTgt spid="57"/>
                                        </p:tgtEl>
                                        <p:attrNameLst>
                                          <p:attrName>style.visibility</p:attrName>
                                        </p:attrNameLst>
                                      </p:cBhvr>
                                      <p:to>
                                        <p:strVal val="visible"/>
                                      </p:to>
                                    </p:set>
                                    <p:animEffect transition="in" filter="randombar(horizontal)">
                                      <p:cBhvr>
                                        <p:cTn id="84" dur="500"/>
                                        <p:tgtEl>
                                          <p:spTgt spid="57"/>
                                        </p:tgtEl>
                                      </p:cBhvr>
                                    </p:animEffect>
                                  </p:childTnLst>
                                </p:cTn>
                              </p:par>
                            </p:childTnLst>
                          </p:cTn>
                        </p:par>
                      </p:childTnLst>
                    </p:cTn>
                  </p:par>
                  <p:par>
                    <p:cTn id="85" fill="hold">
                      <p:stCondLst>
                        <p:cond delay="indefinite"/>
                      </p:stCondLst>
                      <p:childTnLst>
                        <p:par>
                          <p:cTn id="86" fill="hold">
                            <p:stCondLst>
                              <p:cond delay="0"/>
                            </p:stCondLst>
                            <p:childTnLst>
                              <p:par>
                                <p:cTn id="87" presetID="14" presetClass="entr" presetSubtype="10" fill="hold" grpId="0" nodeType="clickEffect">
                                  <p:stCondLst>
                                    <p:cond delay="0"/>
                                  </p:stCondLst>
                                  <p:childTnLst>
                                    <p:set>
                                      <p:cBhvr>
                                        <p:cTn id="88" dur="1" fill="hold">
                                          <p:stCondLst>
                                            <p:cond delay="0"/>
                                          </p:stCondLst>
                                        </p:cTn>
                                        <p:tgtEl>
                                          <p:spTgt spid="55"/>
                                        </p:tgtEl>
                                        <p:attrNameLst>
                                          <p:attrName>style.visibility</p:attrName>
                                        </p:attrNameLst>
                                      </p:cBhvr>
                                      <p:to>
                                        <p:strVal val="visible"/>
                                      </p:to>
                                    </p:set>
                                    <p:animEffect transition="in" filter="randombar(horizontal)">
                                      <p:cBhvr>
                                        <p:cTn id="8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9" grpId="0" animBg="1"/>
      <p:bldP spid="44" grpId="0" animBg="1"/>
      <p:bldP spid="45" grpId="0" animBg="1"/>
      <p:bldP spid="49" grpId="0" animBg="1"/>
      <p:bldP spid="50" grpId="0" animBg="1"/>
      <p:bldP spid="51" grpId="0" animBg="1"/>
      <p:bldP spid="52" grpId="0" animBg="1"/>
      <p:bldP spid="53" grpId="0" animBg="1"/>
      <p:bldP spid="54" grpId="0" animBg="1"/>
      <p:bldP spid="55" grpId="0" animBg="1"/>
      <p:bldP spid="56" grpId="0" animBg="1"/>
      <p:bldP spid="5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7550857" cy="464871"/>
          </a:xfrm>
          <a:prstGeom prst="rect">
            <a:avLst/>
          </a:prstGeom>
          <a:noFill/>
          <a:ln>
            <a:noFill/>
          </a:ln>
        </p:spPr>
        <p:txBody>
          <a:bodyPr wrap="square" rtlCol="0">
            <a:spAutoFit/>
          </a:bodyPr>
          <a:lstStyle/>
          <a:p>
            <a:pPr>
              <a:lnSpc>
                <a:spcPct val="150000"/>
              </a:lnSpc>
            </a:pPr>
            <a:r>
              <a:rPr lang="pt-BR" b="1" dirty="0">
                <a:solidFill>
                  <a:srgbClr val="006C31"/>
                </a:solidFill>
              </a:rPr>
              <a:t>Alinhamento do PCA com o planejamento estratégico e orçamentário</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2386126"/>
            <a:ext cx="10393209" cy="2542363"/>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Ø"/>
            </a:pPr>
            <a:r>
              <a:rPr lang="pt-BR" dirty="0"/>
              <a:t>PPA (Plano Plurianual)</a:t>
            </a:r>
          </a:p>
          <a:p>
            <a:pPr marL="285750" indent="-285750">
              <a:lnSpc>
                <a:spcPct val="150000"/>
              </a:lnSpc>
              <a:buFont typeface="Wingdings" panose="05000000000000000000" pitchFamily="2" charset="2"/>
              <a:buChar char="Ø"/>
            </a:pPr>
            <a:r>
              <a:rPr lang="pt-BR" dirty="0"/>
              <a:t>LOA (Lei Orçamentária Anual)</a:t>
            </a:r>
          </a:p>
          <a:p>
            <a:pPr marL="285750" indent="-285750">
              <a:lnSpc>
                <a:spcPct val="150000"/>
              </a:lnSpc>
              <a:buFont typeface="Wingdings" panose="05000000000000000000" pitchFamily="2" charset="2"/>
              <a:buChar char="Ø"/>
            </a:pPr>
            <a:r>
              <a:rPr lang="pt-BR" dirty="0"/>
              <a:t>Programa de Trabalho (13 dígitos)/Ação (4 dígitos)</a:t>
            </a:r>
          </a:p>
          <a:p>
            <a:pPr marL="285750" indent="-285750">
              <a:lnSpc>
                <a:spcPct val="150000"/>
              </a:lnSpc>
              <a:buFont typeface="Wingdings" panose="05000000000000000000" pitchFamily="2" charset="2"/>
              <a:buChar char="Ø"/>
            </a:pPr>
            <a:r>
              <a:rPr lang="pt-BR" dirty="0"/>
              <a:t>Fonte de Recursos</a:t>
            </a:r>
          </a:p>
          <a:p>
            <a:pPr marL="285750" indent="-285750">
              <a:lnSpc>
                <a:spcPct val="150000"/>
              </a:lnSpc>
              <a:buFont typeface="Wingdings" panose="05000000000000000000" pitchFamily="2" charset="2"/>
              <a:buChar char="Ø"/>
            </a:pPr>
            <a:r>
              <a:rPr lang="pt-BR" dirty="0"/>
              <a:t>Subelemento de Despesa (8 dígitos)</a:t>
            </a:r>
          </a:p>
          <a:p>
            <a:pPr marL="285750" indent="-285750">
              <a:lnSpc>
                <a:spcPct val="150000"/>
              </a:lnSpc>
              <a:buFont typeface="Wingdings" panose="05000000000000000000" pitchFamily="2" charset="2"/>
              <a:buChar char="Ø"/>
            </a:pPr>
            <a:endParaRPr lang="pt-BR" dirty="0"/>
          </a:p>
        </p:txBody>
      </p:sp>
      <p:sp>
        <p:nvSpPr>
          <p:cNvPr id="2" name="Chave Direita 1">
            <a:extLst>
              <a:ext uri="{FF2B5EF4-FFF2-40B4-BE49-F238E27FC236}">
                <a16:creationId xmlns:a16="http://schemas.microsoft.com/office/drawing/2014/main" id="{589EC986-767F-425F-8CF7-AC7A523EEE39}"/>
              </a:ext>
            </a:extLst>
          </p:cNvPr>
          <p:cNvSpPr/>
          <p:nvPr/>
        </p:nvSpPr>
        <p:spPr>
          <a:xfrm>
            <a:off x="5991225" y="2619374"/>
            <a:ext cx="1257300" cy="1762125"/>
          </a:xfrm>
          <a:prstGeom prst="rightBrace">
            <a:avLst>
              <a:gd name="adj1" fmla="val 8333"/>
              <a:gd name="adj2" fmla="val 52632"/>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2" name="CaixaDeTexto 11">
            <a:extLst>
              <a:ext uri="{FF2B5EF4-FFF2-40B4-BE49-F238E27FC236}">
                <a16:creationId xmlns:a16="http://schemas.microsoft.com/office/drawing/2014/main" id="{62625DA2-DCC6-4A8D-BC3D-4227E92F505F}"/>
              </a:ext>
            </a:extLst>
          </p:cNvPr>
          <p:cNvSpPr txBox="1"/>
          <p:nvPr/>
        </p:nvSpPr>
        <p:spPr>
          <a:xfrm>
            <a:off x="7581900" y="3248950"/>
            <a:ext cx="3178768" cy="464871"/>
          </a:xfrm>
          <a:prstGeom prst="rect">
            <a:avLst/>
          </a:prstGeom>
          <a:noFill/>
          <a:ln>
            <a:noFill/>
          </a:ln>
        </p:spPr>
        <p:txBody>
          <a:bodyPr wrap="square" rtlCol="0">
            <a:spAutoFit/>
          </a:bodyPr>
          <a:lstStyle/>
          <a:p>
            <a:pPr>
              <a:lnSpc>
                <a:spcPct val="150000"/>
              </a:lnSpc>
            </a:pPr>
            <a:r>
              <a:rPr lang="pt-BR" dirty="0"/>
              <a:t>Unidade Orçamentária (UO)</a:t>
            </a:r>
          </a:p>
        </p:txBody>
      </p:sp>
      <p:pic>
        <p:nvPicPr>
          <p:cNvPr id="4" name="Imagem 3">
            <a:extLst>
              <a:ext uri="{FF2B5EF4-FFF2-40B4-BE49-F238E27FC236}">
                <a16:creationId xmlns:a16="http://schemas.microsoft.com/office/drawing/2014/main" id="{5B8D7946-1261-4224-9D6C-4FF5FD078997}"/>
              </a:ext>
            </a:extLst>
          </p:cNvPr>
          <p:cNvPicPr>
            <a:picLocks noChangeAspect="1"/>
          </p:cNvPicPr>
          <p:nvPr/>
        </p:nvPicPr>
        <p:blipFill>
          <a:blip r:embed="rId5"/>
          <a:stretch>
            <a:fillRect/>
          </a:stretch>
        </p:blipFill>
        <p:spPr>
          <a:xfrm>
            <a:off x="2057321" y="5211285"/>
            <a:ext cx="2409825" cy="762000"/>
          </a:xfrm>
          <a:prstGeom prst="rect">
            <a:avLst/>
          </a:prstGeom>
        </p:spPr>
      </p:pic>
      <p:pic>
        <p:nvPicPr>
          <p:cNvPr id="6" name="Imagem 5">
            <a:extLst>
              <a:ext uri="{FF2B5EF4-FFF2-40B4-BE49-F238E27FC236}">
                <a16:creationId xmlns:a16="http://schemas.microsoft.com/office/drawing/2014/main" id="{760C5C86-B8DD-4A91-BDBF-AD1A442D24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1051" y="4871938"/>
            <a:ext cx="1589984" cy="1201732"/>
          </a:xfrm>
          <a:prstGeom prst="rect">
            <a:avLst/>
          </a:prstGeom>
        </p:spPr>
      </p:pic>
      <p:sp>
        <p:nvSpPr>
          <p:cNvPr id="9" name="CaixaDeTexto 8">
            <a:extLst>
              <a:ext uri="{FF2B5EF4-FFF2-40B4-BE49-F238E27FC236}">
                <a16:creationId xmlns:a16="http://schemas.microsoft.com/office/drawing/2014/main" id="{F7B24D14-C085-474D-B5F2-07BC323F49AB}"/>
              </a:ext>
            </a:extLst>
          </p:cNvPr>
          <p:cNvSpPr txBox="1"/>
          <p:nvPr/>
        </p:nvSpPr>
        <p:spPr>
          <a:xfrm>
            <a:off x="1129542" y="5973285"/>
            <a:ext cx="4227504" cy="369332"/>
          </a:xfrm>
          <a:prstGeom prst="rect">
            <a:avLst/>
          </a:prstGeom>
          <a:noFill/>
        </p:spPr>
        <p:txBody>
          <a:bodyPr wrap="none" rtlCol="0">
            <a:spAutoFit/>
          </a:bodyPr>
          <a:lstStyle/>
          <a:p>
            <a:r>
              <a:rPr lang="pt-BR" dirty="0"/>
              <a:t>https://www.rededeplanejamento.com.br/</a:t>
            </a:r>
          </a:p>
        </p:txBody>
      </p:sp>
      <p:sp>
        <p:nvSpPr>
          <p:cNvPr id="14" name="CaixaDeTexto 13">
            <a:extLst>
              <a:ext uri="{FF2B5EF4-FFF2-40B4-BE49-F238E27FC236}">
                <a16:creationId xmlns:a16="http://schemas.microsoft.com/office/drawing/2014/main" id="{71220259-7C67-4B37-911E-30987A8C9E4B}"/>
              </a:ext>
            </a:extLst>
          </p:cNvPr>
          <p:cNvSpPr txBox="1"/>
          <p:nvPr/>
        </p:nvSpPr>
        <p:spPr>
          <a:xfrm>
            <a:off x="6096000" y="5973285"/>
            <a:ext cx="4129015" cy="369332"/>
          </a:xfrm>
          <a:prstGeom prst="rect">
            <a:avLst/>
          </a:prstGeom>
          <a:noFill/>
        </p:spPr>
        <p:txBody>
          <a:bodyPr wrap="none" rtlCol="0">
            <a:spAutoFit/>
          </a:bodyPr>
          <a:lstStyle/>
          <a:p>
            <a:r>
              <a:rPr lang="pt-BR" dirty="0"/>
              <a:t>http://www.redor.planejamento.rj.gov.br/</a:t>
            </a:r>
          </a:p>
        </p:txBody>
      </p:sp>
      <p:sp>
        <p:nvSpPr>
          <p:cNvPr id="16" name="CaixaDeTexto 15">
            <a:extLst>
              <a:ext uri="{FF2B5EF4-FFF2-40B4-BE49-F238E27FC236}">
                <a16:creationId xmlns:a16="http://schemas.microsoft.com/office/drawing/2014/main" id="{4173198D-AB84-46FB-AF1C-306857CABF03}"/>
              </a:ext>
            </a:extLst>
          </p:cNvPr>
          <p:cNvSpPr txBox="1"/>
          <p:nvPr/>
        </p:nvSpPr>
        <p:spPr>
          <a:xfrm>
            <a:off x="1020556" y="1382738"/>
            <a:ext cx="5869341" cy="464871"/>
          </a:xfrm>
          <a:prstGeom prst="rect">
            <a:avLst/>
          </a:prstGeom>
          <a:noFill/>
          <a:ln>
            <a:noFill/>
          </a:ln>
        </p:spPr>
        <p:txBody>
          <a:bodyPr wrap="square" rtlCol="0">
            <a:spAutoFit/>
          </a:bodyPr>
          <a:lstStyle/>
          <a:p>
            <a:pPr>
              <a:lnSpc>
                <a:spcPct val="150000"/>
              </a:lnSpc>
            </a:pPr>
            <a:r>
              <a:rPr lang="pt-BR" b="1" dirty="0"/>
              <a:t>Instrumentos e Ferramentas de Planejamento</a:t>
            </a:r>
          </a:p>
        </p:txBody>
      </p:sp>
    </p:spTree>
    <p:extLst>
      <p:ext uri="{BB962C8B-B14F-4D97-AF65-F5344CB8AC3E}">
        <p14:creationId xmlns:p14="http://schemas.microsoft.com/office/powerpoint/2010/main" val="1230919753"/>
      </p:ext>
    </p:extLst>
  </p:cSld>
  <p:clrMapOvr>
    <a:masterClrMapping/>
  </p:clrMapOvr>
  <p:transition>
    <p:cover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7550857" cy="464871"/>
          </a:xfrm>
          <a:prstGeom prst="rect">
            <a:avLst/>
          </a:prstGeom>
          <a:noFill/>
          <a:ln>
            <a:noFill/>
          </a:ln>
        </p:spPr>
        <p:txBody>
          <a:bodyPr wrap="square" rtlCol="0">
            <a:spAutoFit/>
          </a:bodyPr>
          <a:lstStyle/>
          <a:p>
            <a:pPr>
              <a:lnSpc>
                <a:spcPct val="150000"/>
              </a:lnSpc>
            </a:pPr>
            <a:r>
              <a:rPr lang="pt-BR" b="1" dirty="0">
                <a:solidFill>
                  <a:srgbClr val="006C31"/>
                </a:solidFill>
              </a:rPr>
              <a:t>Alinhamento do PCA com o planejamento estratégico e orçamentário</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2" name="CaixaDeTexto 11">
            <a:extLst>
              <a:ext uri="{FF2B5EF4-FFF2-40B4-BE49-F238E27FC236}">
                <a16:creationId xmlns:a16="http://schemas.microsoft.com/office/drawing/2014/main" id="{62625DA2-DCC6-4A8D-BC3D-4227E92F505F}"/>
              </a:ext>
            </a:extLst>
          </p:cNvPr>
          <p:cNvSpPr txBox="1"/>
          <p:nvPr/>
        </p:nvSpPr>
        <p:spPr>
          <a:xfrm>
            <a:off x="1020557" y="1382738"/>
            <a:ext cx="6198950" cy="464871"/>
          </a:xfrm>
          <a:prstGeom prst="rect">
            <a:avLst/>
          </a:prstGeom>
          <a:noFill/>
          <a:ln>
            <a:noFill/>
          </a:ln>
        </p:spPr>
        <p:txBody>
          <a:bodyPr wrap="square" rtlCol="0">
            <a:spAutoFit/>
          </a:bodyPr>
          <a:lstStyle/>
          <a:p>
            <a:pPr>
              <a:lnSpc>
                <a:spcPct val="150000"/>
              </a:lnSpc>
            </a:pPr>
            <a:r>
              <a:rPr lang="pt-BR" b="1" dirty="0"/>
              <a:t>Grupos de Gasto do PPA e LOA</a:t>
            </a:r>
          </a:p>
        </p:txBody>
      </p:sp>
      <p:sp>
        <p:nvSpPr>
          <p:cNvPr id="16" name="CaixaDeTexto 15">
            <a:extLst>
              <a:ext uri="{FF2B5EF4-FFF2-40B4-BE49-F238E27FC236}">
                <a16:creationId xmlns:a16="http://schemas.microsoft.com/office/drawing/2014/main" id="{E2C30E5B-E0FD-4698-9482-E24992B70795}"/>
              </a:ext>
            </a:extLst>
          </p:cNvPr>
          <p:cNvSpPr txBox="1"/>
          <p:nvPr/>
        </p:nvSpPr>
        <p:spPr>
          <a:xfrm>
            <a:off x="1031282" y="1988080"/>
            <a:ext cx="5368558" cy="369332"/>
          </a:xfrm>
          <a:prstGeom prst="rect">
            <a:avLst/>
          </a:prstGeom>
          <a:solidFill>
            <a:schemeClr val="accent2">
              <a:lumMod val="75000"/>
            </a:schemeClr>
          </a:solidFill>
          <a:ln>
            <a:noFill/>
          </a:ln>
        </p:spPr>
        <p:txBody>
          <a:bodyPr wrap="square" rtlCol="0">
            <a:spAutoFit/>
          </a:bodyPr>
          <a:lstStyle/>
          <a:p>
            <a:r>
              <a:rPr lang="pt-BR" b="1" dirty="0">
                <a:solidFill>
                  <a:schemeClr val="accent2">
                    <a:lumMod val="20000"/>
                    <a:lumOff val="80000"/>
                  </a:schemeClr>
                </a:solidFill>
              </a:rPr>
              <a:t>L1 – ATIVIDADES DE PESSOAL E ENCARGOS SOCIAIS</a:t>
            </a:r>
          </a:p>
        </p:txBody>
      </p:sp>
      <p:sp>
        <p:nvSpPr>
          <p:cNvPr id="17" name="CaixaDeTexto 16">
            <a:extLst>
              <a:ext uri="{FF2B5EF4-FFF2-40B4-BE49-F238E27FC236}">
                <a16:creationId xmlns:a16="http://schemas.microsoft.com/office/drawing/2014/main" id="{C44AE007-0A83-41DD-8091-BA43C630E991}"/>
              </a:ext>
            </a:extLst>
          </p:cNvPr>
          <p:cNvSpPr txBox="1"/>
          <p:nvPr/>
        </p:nvSpPr>
        <p:spPr>
          <a:xfrm>
            <a:off x="1031282" y="2487736"/>
            <a:ext cx="5368558" cy="369332"/>
          </a:xfrm>
          <a:prstGeom prst="rect">
            <a:avLst/>
          </a:prstGeom>
          <a:solidFill>
            <a:schemeClr val="accent2">
              <a:lumMod val="75000"/>
            </a:schemeClr>
          </a:solidFill>
          <a:ln>
            <a:noFill/>
          </a:ln>
        </p:spPr>
        <p:txBody>
          <a:bodyPr wrap="square" rtlCol="0">
            <a:spAutoFit/>
          </a:bodyPr>
          <a:lstStyle>
            <a:defPPr>
              <a:defRPr lang="de-DE"/>
            </a:defPPr>
            <a:lvl1pPr>
              <a:defRPr b="1">
                <a:solidFill>
                  <a:schemeClr val="accent2">
                    <a:lumMod val="20000"/>
                    <a:lumOff val="80000"/>
                  </a:schemeClr>
                </a:solidFill>
              </a:defRPr>
            </a:lvl1pPr>
          </a:lstStyle>
          <a:p>
            <a:r>
              <a:rPr lang="pt-BR" dirty="0"/>
              <a:t>L2 – ATIVIDADES DE MANUTENÇÃO ADMINISTRATIVA</a:t>
            </a:r>
          </a:p>
        </p:txBody>
      </p:sp>
      <p:sp>
        <p:nvSpPr>
          <p:cNvPr id="18" name="CaixaDeTexto 17">
            <a:extLst>
              <a:ext uri="{FF2B5EF4-FFF2-40B4-BE49-F238E27FC236}">
                <a16:creationId xmlns:a16="http://schemas.microsoft.com/office/drawing/2014/main" id="{5FC3E134-FE16-4780-BB47-1CA537E01EB0}"/>
              </a:ext>
            </a:extLst>
          </p:cNvPr>
          <p:cNvSpPr txBox="1"/>
          <p:nvPr/>
        </p:nvSpPr>
        <p:spPr>
          <a:xfrm>
            <a:off x="1031282" y="3007959"/>
            <a:ext cx="5368558" cy="369332"/>
          </a:xfrm>
          <a:prstGeom prst="rect">
            <a:avLst/>
          </a:prstGeom>
          <a:solidFill>
            <a:schemeClr val="accent2">
              <a:lumMod val="75000"/>
            </a:schemeClr>
          </a:solidFill>
          <a:ln>
            <a:noFill/>
          </a:ln>
        </p:spPr>
        <p:txBody>
          <a:bodyPr wrap="square" rtlCol="0">
            <a:spAutoFit/>
          </a:bodyPr>
          <a:lstStyle>
            <a:defPPr>
              <a:defRPr lang="de-DE"/>
            </a:defPPr>
            <a:lvl1pPr>
              <a:defRPr b="1">
                <a:solidFill>
                  <a:schemeClr val="accent2">
                    <a:lumMod val="20000"/>
                    <a:lumOff val="80000"/>
                  </a:schemeClr>
                </a:solidFill>
              </a:defRPr>
            </a:lvl1pPr>
          </a:lstStyle>
          <a:p>
            <a:r>
              <a:rPr lang="pt-BR" dirty="0"/>
              <a:t>L3 – OUTRAS ATIVIDADES DE CARÁTER OBRIGATÓRIO</a:t>
            </a:r>
          </a:p>
        </p:txBody>
      </p:sp>
      <p:sp>
        <p:nvSpPr>
          <p:cNvPr id="19" name="CaixaDeTexto 18">
            <a:extLst>
              <a:ext uri="{FF2B5EF4-FFF2-40B4-BE49-F238E27FC236}">
                <a16:creationId xmlns:a16="http://schemas.microsoft.com/office/drawing/2014/main" id="{3214BCDB-32CF-42DD-AE24-0C744B25BE54}"/>
              </a:ext>
            </a:extLst>
          </p:cNvPr>
          <p:cNvSpPr txBox="1"/>
          <p:nvPr/>
        </p:nvSpPr>
        <p:spPr>
          <a:xfrm>
            <a:off x="1020557" y="3515864"/>
            <a:ext cx="5368558" cy="369332"/>
          </a:xfrm>
          <a:prstGeom prst="rect">
            <a:avLst/>
          </a:prstGeom>
          <a:solidFill>
            <a:schemeClr val="accent2">
              <a:lumMod val="75000"/>
            </a:schemeClr>
          </a:solidFill>
          <a:ln>
            <a:noFill/>
          </a:ln>
        </p:spPr>
        <p:txBody>
          <a:bodyPr wrap="square" rtlCol="0">
            <a:spAutoFit/>
          </a:bodyPr>
          <a:lstStyle>
            <a:defPPr>
              <a:defRPr lang="de-DE"/>
            </a:defPPr>
            <a:lvl1pPr>
              <a:defRPr b="1">
                <a:solidFill>
                  <a:schemeClr val="accent2">
                    <a:lumMod val="20000"/>
                    <a:lumOff val="80000"/>
                  </a:schemeClr>
                </a:solidFill>
              </a:defRPr>
            </a:lvl1pPr>
          </a:lstStyle>
          <a:p>
            <a:r>
              <a:rPr lang="pt-BR" dirty="0"/>
              <a:t>L4 – ATIVIDADES FINALÍSTICAS</a:t>
            </a:r>
          </a:p>
        </p:txBody>
      </p:sp>
      <p:sp>
        <p:nvSpPr>
          <p:cNvPr id="20" name="CaixaDeTexto 19">
            <a:extLst>
              <a:ext uri="{FF2B5EF4-FFF2-40B4-BE49-F238E27FC236}">
                <a16:creationId xmlns:a16="http://schemas.microsoft.com/office/drawing/2014/main" id="{D33C70D1-4170-4FF1-AC04-3D39FFC0539C}"/>
              </a:ext>
            </a:extLst>
          </p:cNvPr>
          <p:cNvSpPr txBox="1"/>
          <p:nvPr/>
        </p:nvSpPr>
        <p:spPr>
          <a:xfrm>
            <a:off x="1031282" y="4030998"/>
            <a:ext cx="5368558" cy="369332"/>
          </a:xfrm>
          <a:prstGeom prst="rect">
            <a:avLst/>
          </a:prstGeom>
          <a:solidFill>
            <a:schemeClr val="accent2">
              <a:lumMod val="75000"/>
            </a:schemeClr>
          </a:solidFill>
          <a:ln>
            <a:noFill/>
          </a:ln>
        </p:spPr>
        <p:txBody>
          <a:bodyPr wrap="square" rtlCol="0">
            <a:spAutoFit/>
          </a:bodyPr>
          <a:lstStyle>
            <a:defPPr>
              <a:defRPr lang="de-DE"/>
            </a:defPPr>
            <a:lvl1pPr>
              <a:defRPr b="1">
                <a:solidFill>
                  <a:schemeClr val="accent2">
                    <a:lumMod val="20000"/>
                    <a:lumOff val="80000"/>
                  </a:schemeClr>
                </a:solidFill>
              </a:defRPr>
            </a:lvl1pPr>
          </a:lstStyle>
          <a:p>
            <a:r>
              <a:rPr lang="pt-BR" dirty="0"/>
              <a:t>L5 – PROJETOS</a:t>
            </a:r>
          </a:p>
        </p:txBody>
      </p:sp>
      <p:sp>
        <p:nvSpPr>
          <p:cNvPr id="21" name="CaixaDeTexto 20">
            <a:extLst>
              <a:ext uri="{FF2B5EF4-FFF2-40B4-BE49-F238E27FC236}">
                <a16:creationId xmlns:a16="http://schemas.microsoft.com/office/drawing/2014/main" id="{50386716-C7FB-4A9E-A3D8-CADD78B7E4AF}"/>
              </a:ext>
            </a:extLst>
          </p:cNvPr>
          <p:cNvSpPr txBox="1"/>
          <p:nvPr/>
        </p:nvSpPr>
        <p:spPr>
          <a:xfrm>
            <a:off x="1020557" y="4538903"/>
            <a:ext cx="5368558" cy="369332"/>
          </a:xfrm>
          <a:prstGeom prst="rect">
            <a:avLst/>
          </a:prstGeom>
          <a:solidFill>
            <a:schemeClr val="accent2">
              <a:lumMod val="75000"/>
            </a:schemeClr>
          </a:solidFill>
          <a:ln>
            <a:noFill/>
          </a:ln>
        </p:spPr>
        <p:txBody>
          <a:bodyPr wrap="square" rtlCol="0">
            <a:spAutoFit/>
          </a:bodyPr>
          <a:lstStyle>
            <a:defPPr>
              <a:defRPr lang="de-DE"/>
            </a:defPPr>
            <a:lvl1pPr>
              <a:defRPr b="1">
                <a:solidFill>
                  <a:schemeClr val="accent2">
                    <a:lumMod val="20000"/>
                    <a:lumOff val="80000"/>
                  </a:schemeClr>
                </a:solidFill>
              </a:defRPr>
            </a:lvl1pPr>
          </a:lstStyle>
          <a:p>
            <a:r>
              <a:rPr lang="pt-BR" dirty="0"/>
              <a:t>L6 – SERVIÇOS DE UTILIDADE PÚBLICA</a:t>
            </a:r>
          </a:p>
        </p:txBody>
      </p:sp>
      <p:sp>
        <p:nvSpPr>
          <p:cNvPr id="24" name="CaixaDeTexto 23">
            <a:extLst>
              <a:ext uri="{FF2B5EF4-FFF2-40B4-BE49-F238E27FC236}">
                <a16:creationId xmlns:a16="http://schemas.microsoft.com/office/drawing/2014/main" id="{5F8E9496-D65C-47CA-8053-067F077E7635}"/>
              </a:ext>
            </a:extLst>
          </p:cNvPr>
          <p:cNvSpPr txBox="1"/>
          <p:nvPr/>
        </p:nvSpPr>
        <p:spPr>
          <a:xfrm>
            <a:off x="1020557" y="5046808"/>
            <a:ext cx="5368558" cy="369332"/>
          </a:xfrm>
          <a:prstGeom prst="rect">
            <a:avLst/>
          </a:prstGeom>
          <a:solidFill>
            <a:schemeClr val="accent2">
              <a:lumMod val="75000"/>
            </a:schemeClr>
          </a:solidFill>
          <a:ln>
            <a:noFill/>
          </a:ln>
        </p:spPr>
        <p:txBody>
          <a:bodyPr wrap="square" rtlCol="0">
            <a:spAutoFit/>
          </a:bodyPr>
          <a:lstStyle>
            <a:defPPr>
              <a:defRPr lang="de-DE"/>
            </a:defPPr>
            <a:lvl1pPr>
              <a:defRPr b="1">
                <a:solidFill>
                  <a:schemeClr val="accent2">
                    <a:lumMod val="20000"/>
                    <a:lumOff val="80000"/>
                  </a:schemeClr>
                </a:solidFill>
              </a:defRPr>
            </a:lvl1pPr>
          </a:lstStyle>
          <a:p>
            <a:r>
              <a:rPr lang="pt-BR" dirty="0"/>
              <a:t>L7 – DESPESAS NÃO ORÇAMENTÁRIAS</a:t>
            </a:r>
          </a:p>
        </p:txBody>
      </p:sp>
      <p:sp>
        <p:nvSpPr>
          <p:cNvPr id="25" name="CaixaDeTexto 24">
            <a:extLst>
              <a:ext uri="{FF2B5EF4-FFF2-40B4-BE49-F238E27FC236}">
                <a16:creationId xmlns:a16="http://schemas.microsoft.com/office/drawing/2014/main" id="{80D42960-D99A-4D00-BECB-2EFEB9C2C95B}"/>
              </a:ext>
            </a:extLst>
          </p:cNvPr>
          <p:cNvSpPr txBox="1"/>
          <p:nvPr/>
        </p:nvSpPr>
        <p:spPr>
          <a:xfrm>
            <a:off x="1020557" y="5554713"/>
            <a:ext cx="5368558" cy="369332"/>
          </a:xfrm>
          <a:prstGeom prst="rect">
            <a:avLst/>
          </a:prstGeom>
          <a:solidFill>
            <a:schemeClr val="accent2">
              <a:lumMod val="75000"/>
            </a:schemeClr>
          </a:solidFill>
          <a:ln>
            <a:noFill/>
          </a:ln>
        </p:spPr>
        <p:txBody>
          <a:bodyPr wrap="square" rtlCol="0">
            <a:spAutoFit/>
          </a:bodyPr>
          <a:lstStyle>
            <a:defPPr>
              <a:defRPr lang="de-DE"/>
            </a:defPPr>
            <a:lvl1pPr>
              <a:defRPr b="1">
                <a:solidFill>
                  <a:schemeClr val="accent2">
                    <a:lumMod val="20000"/>
                    <a:lumOff val="80000"/>
                  </a:schemeClr>
                </a:solidFill>
              </a:defRPr>
            </a:lvl1pPr>
          </a:lstStyle>
          <a:p>
            <a:r>
              <a:rPr lang="pt-BR" dirty="0"/>
              <a:t>L8 – PROJ E ATIV DO ORÇAMENTO DE INVESTIMENTO</a:t>
            </a:r>
          </a:p>
        </p:txBody>
      </p:sp>
      <p:sp>
        <p:nvSpPr>
          <p:cNvPr id="26" name="CaixaDeTexto 25">
            <a:extLst>
              <a:ext uri="{FF2B5EF4-FFF2-40B4-BE49-F238E27FC236}">
                <a16:creationId xmlns:a16="http://schemas.microsoft.com/office/drawing/2014/main" id="{E7071739-ECD6-4EFC-8986-A9D79A8CE021}"/>
              </a:ext>
            </a:extLst>
          </p:cNvPr>
          <p:cNvSpPr txBox="1"/>
          <p:nvPr/>
        </p:nvSpPr>
        <p:spPr>
          <a:xfrm>
            <a:off x="1020557" y="6062618"/>
            <a:ext cx="5368558" cy="369332"/>
          </a:xfrm>
          <a:prstGeom prst="rect">
            <a:avLst/>
          </a:prstGeom>
          <a:solidFill>
            <a:schemeClr val="accent2">
              <a:lumMod val="75000"/>
            </a:schemeClr>
          </a:solidFill>
          <a:ln>
            <a:noFill/>
          </a:ln>
        </p:spPr>
        <p:txBody>
          <a:bodyPr wrap="square" rtlCol="0">
            <a:spAutoFit/>
          </a:bodyPr>
          <a:lstStyle>
            <a:defPPr>
              <a:defRPr lang="de-DE"/>
            </a:defPPr>
            <a:lvl1pPr>
              <a:defRPr b="1">
                <a:solidFill>
                  <a:schemeClr val="accent2">
                    <a:lumMod val="20000"/>
                    <a:lumOff val="80000"/>
                  </a:schemeClr>
                </a:solidFill>
              </a:defRPr>
            </a:lvl1pPr>
          </a:lstStyle>
          <a:p>
            <a:r>
              <a:rPr lang="pt-BR" dirty="0"/>
              <a:t>L9 – RESERVA DE CONTINGÊNCIA</a:t>
            </a:r>
          </a:p>
        </p:txBody>
      </p:sp>
      <p:sp>
        <p:nvSpPr>
          <p:cNvPr id="28" name="CaixaDeTexto 27">
            <a:extLst>
              <a:ext uri="{FF2B5EF4-FFF2-40B4-BE49-F238E27FC236}">
                <a16:creationId xmlns:a16="http://schemas.microsoft.com/office/drawing/2014/main" id="{E8CBA915-7DF4-4E87-B1C8-4CC28E04E441}"/>
              </a:ext>
            </a:extLst>
          </p:cNvPr>
          <p:cNvSpPr txBox="1"/>
          <p:nvPr/>
        </p:nvSpPr>
        <p:spPr>
          <a:xfrm>
            <a:off x="7493942" y="2487736"/>
            <a:ext cx="695987" cy="369332"/>
          </a:xfrm>
          <a:prstGeom prst="rect">
            <a:avLst/>
          </a:prstGeom>
          <a:solidFill>
            <a:srgbClr val="006C31"/>
          </a:solidFill>
          <a:ln>
            <a:noFill/>
          </a:ln>
        </p:spPr>
        <p:txBody>
          <a:bodyPr wrap="square" rtlCol="0">
            <a:spAutoFit/>
          </a:bodyPr>
          <a:lstStyle/>
          <a:p>
            <a:pPr algn="ctr"/>
            <a:r>
              <a:rPr lang="pt-BR" b="1" dirty="0">
                <a:solidFill>
                  <a:schemeClr val="accent6">
                    <a:lumMod val="20000"/>
                    <a:lumOff val="80000"/>
                  </a:schemeClr>
                </a:solidFill>
              </a:rPr>
              <a:t>PAC</a:t>
            </a:r>
          </a:p>
        </p:txBody>
      </p:sp>
      <p:sp>
        <p:nvSpPr>
          <p:cNvPr id="29" name="CaixaDeTexto 28">
            <a:extLst>
              <a:ext uri="{FF2B5EF4-FFF2-40B4-BE49-F238E27FC236}">
                <a16:creationId xmlns:a16="http://schemas.microsoft.com/office/drawing/2014/main" id="{30B26842-1D7D-4B71-8F3F-8F71977F2A09}"/>
              </a:ext>
            </a:extLst>
          </p:cNvPr>
          <p:cNvSpPr txBox="1"/>
          <p:nvPr/>
        </p:nvSpPr>
        <p:spPr>
          <a:xfrm>
            <a:off x="6598897" y="2501102"/>
            <a:ext cx="695987" cy="369332"/>
          </a:xfrm>
          <a:prstGeom prst="rect">
            <a:avLst/>
          </a:prstGeom>
          <a:solidFill>
            <a:schemeClr val="bg2">
              <a:lumMod val="25000"/>
            </a:schemeClr>
          </a:solidFill>
          <a:ln>
            <a:noFill/>
          </a:ln>
        </p:spPr>
        <p:txBody>
          <a:bodyPr wrap="square" rtlCol="0">
            <a:spAutoFit/>
          </a:bodyPr>
          <a:lstStyle/>
          <a:p>
            <a:pPr algn="ctr"/>
            <a:r>
              <a:rPr lang="pt-BR" b="1" dirty="0">
                <a:solidFill>
                  <a:schemeClr val="bg2">
                    <a:lumMod val="90000"/>
                  </a:schemeClr>
                </a:solidFill>
              </a:rPr>
              <a:t>POD</a:t>
            </a:r>
          </a:p>
        </p:txBody>
      </p:sp>
      <p:sp>
        <p:nvSpPr>
          <p:cNvPr id="30" name="CaixaDeTexto 29">
            <a:extLst>
              <a:ext uri="{FF2B5EF4-FFF2-40B4-BE49-F238E27FC236}">
                <a16:creationId xmlns:a16="http://schemas.microsoft.com/office/drawing/2014/main" id="{2CB40A24-A6B2-4F72-8C57-181B7A130F55}"/>
              </a:ext>
            </a:extLst>
          </p:cNvPr>
          <p:cNvSpPr txBox="1"/>
          <p:nvPr/>
        </p:nvSpPr>
        <p:spPr>
          <a:xfrm>
            <a:off x="6598897" y="1988080"/>
            <a:ext cx="695987" cy="369332"/>
          </a:xfrm>
          <a:prstGeom prst="rect">
            <a:avLst/>
          </a:prstGeom>
          <a:solidFill>
            <a:schemeClr val="bg2">
              <a:lumMod val="25000"/>
            </a:schemeClr>
          </a:solidFill>
          <a:ln>
            <a:noFill/>
          </a:ln>
        </p:spPr>
        <p:txBody>
          <a:bodyPr wrap="square" rtlCol="0">
            <a:spAutoFit/>
          </a:bodyPr>
          <a:lstStyle/>
          <a:p>
            <a:pPr algn="ctr"/>
            <a:r>
              <a:rPr lang="pt-BR" b="1" dirty="0">
                <a:solidFill>
                  <a:schemeClr val="bg2">
                    <a:lumMod val="90000"/>
                  </a:schemeClr>
                </a:solidFill>
              </a:rPr>
              <a:t>POD</a:t>
            </a:r>
          </a:p>
        </p:txBody>
      </p:sp>
      <p:sp>
        <p:nvSpPr>
          <p:cNvPr id="31" name="CaixaDeTexto 30">
            <a:extLst>
              <a:ext uri="{FF2B5EF4-FFF2-40B4-BE49-F238E27FC236}">
                <a16:creationId xmlns:a16="http://schemas.microsoft.com/office/drawing/2014/main" id="{8F9FF95E-6033-47F1-9E07-2741BF71B5D0}"/>
              </a:ext>
            </a:extLst>
          </p:cNvPr>
          <p:cNvSpPr txBox="1"/>
          <p:nvPr/>
        </p:nvSpPr>
        <p:spPr>
          <a:xfrm>
            <a:off x="6598897" y="3515864"/>
            <a:ext cx="695987" cy="369332"/>
          </a:xfrm>
          <a:prstGeom prst="rect">
            <a:avLst/>
          </a:prstGeom>
          <a:solidFill>
            <a:schemeClr val="bg2">
              <a:lumMod val="25000"/>
            </a:schemeClr>
          </a:solidFill>
          <a:ln>
            <a:noFill/>
          </a:ln>
        </p:spPr>
        <p:txBody>
          <a:bodyPr wrap="square" rtlCol="0">
            <a:spAutoFit/>
          </a:bodyPr>
          <a:lstStyle/>
          <a:p>
            <a:pPr algn="ctr"/>
            <a:r>
              <a:rPr lang="pt-BR" b="1" dirty="0">
                <a:solidFill>
                  <a:schemeClr val="bg2">
                    <a:lumMod val="90000"/>
                  </a:schemeClr>
                </a:solidFill>
              </a:rPr>
              <a:t>POD</a:t>
            </a:r>
          </a:p>
        </p:txBody>
      </p:sp>
      <p:sp>
        <p:nvSpPr>
          <p:cNvPr id="32" name="CaixaDeTexto 31">
            <a:extLst>
              <a:ext uri="{FF2B5EF4-FFF2-40B4-BE49-F238E27FC236}">
                <a16:creationId xmlns:a16="http://schemas.microsoft.com/office/drawing/2014/main" id="{E576248F-D242-4380-9928-261A8F44A70D}"/>
              </a:ext>
            </a:extLst>
          </p:cNvPr>
          <p:cNvSpPr txBox="1"/>
          <p:nvPr/>
        </p:nvSpPr>
        <p:spPr>
          <a:xfrm>
            <a:off x="6598897" y="4030998"/>
            <a:ext cx="695987" cy="369332"/>
          </a:xfrm>
          <a:prstGeom prst="rect">
            <a:avLst/>
          </a:prstGeom>
          <a:solidFill>
            <a:schemeClr val="bg2">
              <a:lumMod val="25000"/>
            </a:schemeClr>
          </a:solidFill>
          <a:ln>
            <a:noFill/>
          </a:ln>
        </p:spPr>
        <p:txBody>
          <a:bodyPr wrap="square" rtlCol="0">
            <a:spAutoFit/>
          </a:bodyPr>
          <a:lstStyle/>
          <a:p>
            <a:pPr algn="ctr"/>
            <a:r>
              <a:rPr lang="pt-BR" b="1" dirty="0">
                <a:solidFill>
                  <a:schemeClr val="bg2">
                    <a:lumMod val="90000"/>
                  </a:schemeClr>
                </a:solidFill>
              </a:rPr>
              <a:t>POD</a:t>
            </a:r>
          </a:p>
        </p:txBody>
      </p:sp>
      <p:sp>
        <p:nvSpPr>
          <p:cNvPr id="33" name="CaixaDeTexto 32">
            <a:extLst>
              <a:ext uri="{FF2B5EF4-FFF2-40B4-BE49-F238E27FC236}">
                <a16:creationId xmlns:a16="http://schemas.microsoft.com/office/drawing/2014/main" id="{6EA67F15-987E-4E44-96AF-46E94DC20470}"/>
              </a:ext>
            </a:extLst>
          </p:cNvPr>
          <p:cNvSpPr txBox="1"/>
          <p:nvPr/>
        </p:nvSpPr>
        <p:spPr>
          <a:xfrm>
            <a:off x="6598896" y="4535499"/>
            <a:ext cx="695987" cy="369332"/>
          </a:xfrm>
          <a:prstGeom prst="rect">
            <a:avLst/>
          </a:prstGeom>
          <a:solidFill>
            <a:schemeClr val="bg2">
              <a:lumMod val="25000"/>
            </a:schemeClr>
          </a:solidFill>
          <a:ln>
            <a:noFill/>
          </a:ln>
        </p:spPr>
        <p:txBody>
          <a:bodyPr wrap="square" rtlCol="0">
            <a:spAutoFit/>
          </a:bodyPr>
          <a:lstStyle/>
          <a:p>
            <a:pPr algn="ctr"/>
            <a:r>
              <a:rPr lang="pt-BR" b="1" dirty="0">
                <a:solidFill>
                  <a:schemeClr val="bg2">
                    <a:lumMod val="90000"/>
                  </a:schemeClr>
                </a:solidFill>
              </a:rPr>
              <a:t>POD</a:t>
            </a:r>
          </a:p>
        </p:txBody>
      </p:sp>
      <p:sp>
        <p:nvSpPr>
          <p:cNvPr id="34" name="CaixaDeTexto 33">
            <a:extLst>
              <a:ext uri="{FF2B5EF4-FFF2-40B4-BE49-F238E27FC236}">
                <a16:creationId xmlns:a16="http://schemas.microsoft.com/office/drawing/2014/main" id="{5C78FB4A-DFF5-4631-9FFA-AAB59EA787B4}"/>
              </a:ext>
            </a:extLst>
          </p:cNvPr>
          <p:cNvSpPr txBox="1"/>
          <p:nvPr/>
        </p:nvSpPr>
        <p:spPr>
          <a:xfrm>
            <a:off x="7510406" y="3521702"/>
            <a:ext cx="695987" cy="369332"/>
          </a:xfrm>
          <a:prstGeom prst="rect">
            <a:avLst/>
          </a:prstGeom>
          <a:solidFill>
            <a:srgbClr val="006C31"/>
          </a:solidFill>
          <a:ln>
            <a:noFill/>
          </a:ln>
        </p:spPr>
        <p:txBody>
          <a:bodyPr wrap="square" rtlCol="0">
            <a:spAutoFit/>
          </a:bodyPr>
          <a:lstStyle/>
          <a:p>
            <a:pPr algn="ctr"/>
            <a:r>
              <a:rPr lang="pt-BR" b="1" dirty="0">
                <a:solidFill>
                  <a:schemeClr val="accent6">
                    <a:lumMod val="20000"/>
                    <a:lumOff val="80000"/>
                  </a:schemeClr>
                </a:solidFill>
              </a:rPr>
              <a:t>PAC</a:t>
            </a:r>
          </a:p>
        </p:txBody>
      </p:sp>
      <p:sp>
        <p:nvSpPr>
          <p:cNvPr id="35" name="CaixaDeTexto 34">
            <a:extLst>
              <a:ext uri="{FF2B5EF4-FFF2-40B4-BE49-F238E27FC236}">
                <a16:creationId xmlns:a16="http://schemas.microsoft.com/office/drawing/2014/main" id="{F76A6CBF-3333-4FA9-A169-76CE4749C2CE}"/>
              </a:ext>
            </a:extLst>
          </p:cNvPr>
          <p:cNvSpPr txBox="1"/>
          <p:nvPr/>
        </p:nvSpPr>
        <p:spPr>
          <a:xfrm>
            <a:off x="7510406" y="4030998"/>
            <a:ext cx="695987" cy="369332"/>
          </a:xfrm>
          <a:prstGeom prst="rect">
            <a:avLst/>
          </a:prstGeom>
          <a:solidFill>
            <a:srgbClr val="006C31"/>
          </a:solidFill>
          <a:ln>
            <a:noFill/>
          </a:ln>
        </p:spPr>
        <p:txBody>
          <a:bodyPr wrap="square" rtlCol="0">
            <a:spAutoFit/>
          </a:bodyPr>
          <a:lstStyle/>
          <a:p>
            <a:pPr algn="ctr"/>
            <a:r>
              <a:rPr lang="pt-BR" b="1" dirty="0">
                <a:solidFill>
                  <a:schemeClr val="accent6">
                    <a:lumMod val="20000"/>
                    <a:lumOff val="80000"/>
                  </a:schemeClr>
                </a:solidFill>
              </a:rPr>
              <a:t>PAC</a:t>
            </a:r>
          </a:p>
        </p:txBody>
      </p:sp>
      <p:sp>
        <p:nvSpPr>
          <p:cNvPr id="36" name="CaixaDeTexto 35">
            <a:extLst>
              <a:ext uri="{FF2B5EF4-FFF2-40B4-BE49-F238E27FC236}">
                <a16:creationId xmlns:a16="http://schemas.microsoft.com/office/drawing/2014/main" id="{25B42923-75F1-476D-A803-205F8D2C4234}"/>
              </a:ext>
            </a:extLst>
          </p:cNvPr>
          <p:cNvSpPr txBox="1"/>
          <p:nvPr/>
        </p:nvSpPr>
        <p:spPr>
          <a:xfrm>
            <a:off x="7510406" y="4540294"/>
            <a:ext cx="695987" cy="369332"/>
          </a:xfrm>
          <a:prstGeom prst="rect">
            <a:avLst/>
          </a:prstGeom>
          <a:solidFill>
            <a:srgbClr val="006C31"/>
          </a:solidFill>
          <a:ln>
            <a:noFill/>
          </a:ln>
        </p:spPr>
        <p:txBody>
          <a:bodyPr wrap="square" rtlCol="0">
            <a:spAutoFit/>
          </a:bodyPr>
          <a:lstStyle/>
          <a:p>
            <a:pPr algn="ctr"/>
            <a:r>
              <a:rPr lang="pt-BR" b="1" dirty="0">
                <a:solidFill>
                  <a:schemeClr val="accent6">
                    <a:lumMod val="20000"/>
                    <a:lumOff val="80000"/>
                  </a:schemeClr>
                </a:solidFill>
              </a:rPr>
              <a:t>PAC</a:t>
            </a:r>
          </a:p>
        </p:txBody>
      </p:sp>
    </p:spTree>
    <p:extLst>
      <p:ext uri="{BB962C8B-B14F-4D97-AF65-F5344CB8AC3E}">
        <p14:creationId xmlns:p14="http://schemas.microsoft.com/office/powerpoint/2010/main" val="3374438784"/>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2000"/>
                                        <p:tgtEl>
                                          <p:spTgt spid="30"/>
                                        </p:tgtEl>
                                      </p:cBhvr>
                                    </p:animEffect>
                                    <p:anim calcmode="lin" valueType="num">
                                      <p:cBhvr>
                                        <p:cTn id="8" dur="2000" fill="hold"/>
                                        <p:tgtEl>
                                          <p:spTgt spid="30"/>
                                        </p:tgtEl>
                                        <p:attrNameLst>
                                          <p:attrName>ppt_w</p:attrName>
                                        </p:attrNameLst>
                                      </p:cBhvr>
                                      <p:tavLst>
                                        <p:tav tm="0" fmla="#ppt_w*sin(2.5*pi*$)">
                                          <p:val>
                                            <p:fltVal val="0"/>
                                          </p:val>
                                        </p:tav>
                                        <p:tav tm="100000">
                                          <p:val>
                                            <p:fltVal val="1"/>
                                          </p:val>
                                        </p:tav>
                                      </p:tavLst>
                                    </p:anim>
                                    <p:anim calcmode="lin" valueType="num">
                                      <p:cBhvr>
                                        <p:cTn id="9" dur="2000" fill="hold"/>
                                        <p:tgtEl>
                                          <p:spTgt spid="30"/>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2000"/>
                                        <p:tgtEl>
                                          <p:spTgt spid="29"/>
                                        </p:tgtEl>
                                      </p:cBhvr>
                                    </p:animEffect>
                                    <p:anim calcmode="lin" valueType="num">
                                      <p:cBhvr>
                                        <p:cTn id="13" dur="2000" fill="hold"/>
                                        <p:tgtEl>
                                          <p:spTgt spid="29"/>
                                        </p:tgtEl>
                                        <p:attrNameLst>
                                          <p:attrName>ppt_w</p:attrName>
                                        </p:attrNameLst>
                                      </p:cBhvr>
                                      <p:tavLst>
                                        <p:tav tm="0" fmla="#ppt_w*sin(2.5*pi*$)">
                                          <p:val>
                                            <p:fltVal val="0"/>
                                          </p:val>
                                        </p:tav>
                                        <p:tav tm="100000">
                                          <p:val>
                                            <p:fltVal val="1"/>
                                          </p:val>
                                        </p:tav>
                                      </p:tavLst>
                                    </p:anim>
                                    <p:anim calcmode="lin" valueType="num">
                                      <p:cBhvr>
                                        <p:cTn id="14" dur="2000" fill="hold"/>
                                        <p:tgtEl>
                                          <p:spTgt spid="29"/>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2000"/>
                                        <p:tgtEl>
                                          <p:spTgt spid="31"/>
                                        </p:tgtEl>
                                      </p:cBhvr>
                                    </p:animEffect>
                                    <p:anim calcmode="lin" valueType="num">
                                      <p:cBhvr>
                                        <p:cTn id="18" dur="2000" fill="hold"/>
                                        <p:tgtEl>
                                          <p:spTgt spid="31"/>
                                        </p:tgtEl>
                                        <p:attrNameLst>
                                          <p:attrName>ppt_w</p:attrName>
                                        </p:attrNameLst>
                                      </p:cBhvr>
                                      <p:tavLst>
                                        <p:tav tm="0" fmla="#ppt_w*sin(2.5*pi*$)">
                                          <p:val>
                                            <p:fltVal val="0"/>
                                          </p:val>
                                        </p:tav>
                                        <p:tav tm="100000">
                                          <p:val>
                                            <p:fltVal val="1"/>
                                          </p:val>
                                        </p:tav>
                                      </p:tavLst>
                                    </p:anim>
                                    <p:anim calcmode="lin" valueType="num">
                                      <p:cBhvr>
                                        <p:cTn id="19" dur="2000" fill="hold"/>
                                        <p:tgtEl>
                                          <p:spTgt spid="31"/>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2000"/>
                                        <p:tgtEl>
                                          <p:spTgt spid="32"/>
                                        </p:tgtEl>
                                      </p:cBhvr>
                                    </p:animEffect>
                                    <p:anim calcmode="lin" valueType="num">
                                      <p:cBhvr>
                                        <p:cTn id="23" dur="2000" fill="hold"/>
                                        <p:tgtEl>
                                          <p:spTgt spid="32"/>
                                        </p:tgtEl>
                                        <p:attrNameLst>
                                          <p:attrName>ppt_w</p:attrName>
                                        </p:attrNameLst>
                                      </p:cBhvr>
                                      <p:tavLst>
                                        <p:tav tm="0" fmla="#ppt_w*sin(2.5*pi*$)">
                                          <p:val>
                                            <p:fltVal val="0"/>
                                          </p:val>
                                        </p:tav>
                                        <p:tav tm="100000">
                                          <p:val>
                                            <p:fltVal val="1"/>
                                          </p:val>
                                        </p:tav>
                                      </p:tavLst>
                                    </p:anim>
                                    <p:anim calcmode="lin" valueType="num">
                                      <p:cBhvr>
                                        <p:cTn id="24" dur="2000" fill="hold"/>
                                        <p:tgtEl>
                                          <p:spTgt spid="32"/>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2000"/>
                                        <p:tgtEl>
                                          <p:spTgt spid="33"/>
                                        </p:tgtEl>
                                      </p:cBhvr>
                                    </p:animEffect>
                                    <p:anim calcmode="lin" valueType="num">
                                      <p:cBhvr>
                                        <p:cTn id="28" dur="2000" fill="hold"/>
                                        <p:tgtEl>
                                          <p:spTgt spid="33"/>
                                        </p:tgtEl>
                                        <p:attrNameLst>
                                          <p:attrName>ppt_w</p:attrName>
                                        </p:attrNameLst>
                                      </p:cBhvr>
                                      <p:tavLst>
                                        <p:tav tm="0" fmla="#ppt_w*sin(2.5*pi*$)">
                                          <p:val>
                                            <p:fltVal val="0"/>
                                          </p:val>
                                        </p:tav>
                                        <p:tav tm="100000">
                                          <p:val>
                                            <p:fltVal val="1"/>
                                          </p:val>
                                        </p:tav>
                                      </p:tavLst>
                                    </p:anim>
                                    <p:anim calcmode="lin" valueType="num">
                                      <p:cBhvr>
                                        <p:cTn id="29" dur="2000" fill="hold"/>
                                        <p:tgtEl>
                                          <p:spTgt spid="33"/>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2000"/>
                                        <p:tgtEl>
                                          <p:spTgt spid="28"/>
                                        </p:tgtEl>
                                      </p:cBhvr>
                                    </p:animEffect>
                                    <p:anim calcmode="lin" valueType="num">
                                      <p:cBhvr>
                                        <p:cTn id="35" dur="2000" fill="hold"/>
                                        <p:tgtEl>
                                          <p:spTgt spid="28"/>
                                        </p:tgtEl>
                                        <p:attrNameLst>
                                          <p:attrName>ppt_w</p:attrName>
                                        </p:attrNameLst>
                                      </p:cBhvr>
                                      <p:tavLst>
                                        <p:tav tm="0" fmla="#ppt_w*sin(2.5*pi*$)">
                                          <p:val>
                                            <p:fltVal val="0"/>
                                          </p:val>
                                        </p:tav>
                                        <p:tav tm="100000">
                                          <p:val>
                                            <p:fltVal val="1"/>
                                          </p:val>
                                        </p:tav>
                                      </p:tavLst>
                                    </p:anim>
                                    <p:anim calcmode="lin" valueType="num">
                                      <p:cBhvr>
                                        <p:cTn id="36" dur="2000" fill="hold"/>
                                        <p:tgtEl>
                                          <p:spTgt spid="28"/>
                                        </p:tgtEl>
                                        <p:attrNameLst>
                                          <p:attrName>ppt_h</p:attrName>
                                        </p:attrNameLst>
                                      </p:cBhvr>
                                      <p:tavLst>
                                        <p:tav tm="0">
                                          <p:val>
                                            <p:strVal val="#ppt_h"/>
                                          </p:val>
                                        </p:tav>
                                        <p:tav tm="100000">
                                          <p:val>
                                            <p:strVal val="#ppt_h"/>
                                          </p:val>
                                        </p:tav>
                                      </p:tavLst>
                                    </p:anim>
                                  </p:childTnLst>
                                </p:cTn>
                              </p:par>
                              <p:par>
                                <p:cTn id="37" presetID="45"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2000"/>
                                        <p:tgtEl>
                                          <p:spTgt spid="34"/>
                                        </p:tgtEl>
                                      </p:cBhvr>
                                    </p:animEffect>
                                    <p:anim calcmode="lin" valueType="num">
                                      <p:cBhvr>
                                        <p:cTn id="40" dur="2000" fill="hold"/>
                                        <p:tgtEl>
                                          <p:spTgt spid="34"/>
                                        </p:tgtEl>
                                        <p:attrNameLst>
                                          <p:attrName>ppt_w</p:attrName>
                                        </p:attrNameLst>
                                      </p:cBhvr>
                                      <p:tavLst>
                                        <p:tav tm="0" fmla="#ppt_w*sin(2.5*pi*$)">
                                          <p:val>
                                            <p:fltVal val="0"/>
                                          </p:val>
                                        </p:tav>
                                        <p:tav tm="100000">
                                          <p:val>
                                            <p:fltVal val="1"/>
                                          </p:val>
                                        </p:tav>
                                      </p:tavLst>
                                    </p:anim>
                                    <p:anim calcmode="lin" valueType="num">
                                      <p:cBhvr>
                                        <p:cTn id="41" dur="2000" fill="hold"/>
                                        <p:tgtEl>
                                          <p:spTgt spid="34"/>
                                        </p:tgtEl>
                                        <p:attrNameLst>
                                          <p:attrName>ppt_h</p:attrName>
                                        </p:attrNameLst>
                                      </p:cBhvr>
                                      <p:tavLst>
                                        <p:tav tm="0">
                                          <p:val>
                                            <p:strVal val="#ppt_h"/>
                                          </p:val>
                                        </p:tav>
                                        <p:tav tm="100000">
                                          <p:val>
                                            <p:strVal val="#ppt_h"/>
                                          </p:val>
                                        </p:tav>
                                      </p:tavLst>
                                    </p:anim>
                                  </p:childTnLst>
                                </p:cTn>
                              </p:par>
                              <p:par>
                                <p:cTn id="42" presetID="45"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2000"/>
                                        <p:tgtEl>
                                          <p:spTgt spid="35"/>
                                        </p:tgtEl>
                                      </p:cBhvr>
                                    </p:animEffect>
                                    <p:anim calcmode="lin" valueType="num">
                                      <p:cBhvr>
                                        <p:cTn id="45" dur="2000" fill="hold"/>
                                        <p:tgtEl>
                                          <p:spTgt spid="35"/>
                                        </p:tgtEl>
                                        <p:attrNameLst>
                                          <p:attrName>ppt_w</p:attrName>
                                        </p:attrNameLst>
                                      </p:cBhvr>
                                      <p:tavLst>
                                        <p:tav tm="0" fmla="#ppt_w*sin(2.5*pi*$)">
                                          <p:val>
                                            <p:fltVal val="0"/>
                                          </p:val>
                                        </p:tav>
                                        <p:tav tm="100000">
                                          <p:val>
                                            <p:fltVal val="1"/>
                                          </p:val>
                                        </p:tav>
                                      </p:tavLst>
                                    </p:anim>
                                    <p:anim calcmode="lin" valueType="num">
                                      <p:cBhvr>
                                        <p:cTn id="46" dur="2000" fill="hold"/>
                                        <p:tgtEl>
                                          <p:spTgt spid="35"/>
                                        </p:tgtEl>
                                        <p:attrNameLst>
                                          <p:attrName>ppt_h</p:attrName>
                                        </p:attrNameLst>
                                      </p:cBhvr>
                                      <p:tavLst>
                                        <p:tav tm="0">
                                          <p:val>
                                            <p:strVal val="#ppt_h"/>
                                          </p:val>
                                        </p:tav>
                                        <p:tav tm="100000">
                                          <p:val>
                                            <p:strVal val="#ppt_h"/>
                                          </p:val>
                                        </p:tav>
                                      </p:tavLst>
                                    </p:anim>
                                  </p:childTnLst>
                                </p:cTn>
                              </p:par>
                              <p:par>
                                <p:cTn id="47" presetID="45" presetClass="entr" presetSubtype="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2000"/>
                                        <p:tgtEl>
                                          <p:spTgt spid="36"/>
                                        </p:tgtEl>
                                      </p:cBhvr>
                                    </p:animEffect>
                                    <p:anim calcmode="lin" valueType="num">
                                      <p:cBhvr>
                                        <p:cTn id="50" dur="2000" fill="hold"/>
                                        <p:tgtEl>
                                          <p:spTgt spid="36"/>
                                        </p:tgtEl>
                                        <p:attrNameLst>
                                          <p:attrName>ppt_w</p:attrName>
                                        </p:attrNameLst>
                                      </p:cBhvr>
                                      <p:tavLst>
                                        <p:tav tm="0" fmla="#ppt_w*sin(2.5*pi*$)">
                                          <p:val>
                                            <p:fltVal val="0"/>
                                          </p:val>
                                        </p:tav>
                                        <p:tav tm="100000">
                                          <p:val>
                                            <p:fltVal val="1"/>
                                          </p:val>
                                        </p:tav>
                                      </p:tavLst>
                                    </p:anim>
                                    <p:anim calcmode="lin" valueType="num">
                                      <p:cBhvr>
                                        <p:cTn id="51" dur="2000" fill="hold"/>
                                        <p:tgtEl>
                                          <p:spTgt spid="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7550857" cy="464871"/>
          </a:xfrm>
          <a:prstGeom prst="rect">
            <a:avLst/>
          </a:prstGeom>
          <a:noFill/>
          <a:ln>
            <a:noFill/>
          </a:ln>
        </p:spPr>
        <p:txBody>
          <a:bodyPr wrap="square" rtlCol="0">
            <a:spAutoFit/>
          </a:bodyPr>
          <a:lstStyle/>
          <a:p>
            <a:pPr>
              <a:lnSpc>
                <a:spcPct val="150000"/>
              </a:lnSpc>
            </a:pPr>
            <a:r>
              <a:rPr lang="pt-BR" b="1" dirty="0">
                <a:solidFill>
                  <a:srgbClr val="006C31"/>
                </a:solidFill>
              </a:rPr>
              <a:t>Informações do PCA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00679" y="1407157"/>
            <a:ext cx="10393209" cy="880369"/>
          </a:xfrm>
          <a:prstGeom prst="rect">
            <a:avLst/>
          </a:prstGeom>
          <a:noFill/>
          <a:ln>
            <a:noFill/>
          </a:ln>
        </p:spPr>
        <p:txBody>
          <a:bodyPr wrap="square" rtlCol="0">
            <a:spAutoFit/>
          </a:bodyPr>
          <a:lstStyle/>
          <a:p>
            <a:pPr>
              <a:lnSpc>
                <a:spcPct val="150000"/>
              </a:lnSpc>
            </a:pPr>
            <a:r>
              <a:rPr lang="pt-BR" b="1" dirty="0"/>
              <a:t>Estrutura do Catálogo de Bens e Serviços do SIGA</a:t>
            </a:r>
          </a:p>
          <a:p>
            <a:pPr marL="285750" indent="-285750">
              <a:lnSpc>
                <a:spcPct val="150000"/>
              </a:lnSpc>
              <a:buFont typeface="Wingdings" panose="05000000000000000000" pitchFamily="2" charset="2"/>
              <a:buChar char="Ø"/>
            </a:pPr>
            <a:endParaRPr lang="pt-BR" dirty="0"/>
          </a:p>
        </p:txBody>
      </p:sp>
      <p:sp>
        <p:nvSpPr>
          <p:cNvPr id="5" name="CaixaDeTexto 4">
            <a:extLst>
              <a:ext uri="{FF2B5EF4-FFF2-40B4-BE49-F238E27FC236}">
                <a16:creationId xmlns:a16="http://schemas.microsoft.com/office/drawing/2014/main" id="{DA45B0F3-38A6-4152-B93B-C6EA077AFCED}"/>
              </a:ext>
            </a:extLst>
          </p:cNvPr>
          <p:cNvSpPr txBox="1"/>
          <p:nvPr/>
        </p:nvSpPr>
        <p:spPr>
          <a:xfrm>
            <a:off x="5437456" y="2529434"/>
            <a:ext cx="1216487" cy="369332"/>
          </a:xfrm>
          <a:prstGeom prst="rect">
            <a:avLst/>
          </a:prstGeom>
          <a:noFill/>
        </p:spPr>
        <p:txBody>
          <a:bodyPr wrap="none" rtlCol="0">
            <a:spAutoFit/>
          </a:bodyPr>
          <a:lstStyle/>
          <a:p>
            <a:r>
              <a:rPr lang="pt-BR" b="1" dirty="0">
                <a:solidFill>
                  <a:srgbClr val="002060"/>
                </a:solidFill>
              </a:rPr>
              <a:t>57 famílias</a:t>
            </a:r>
          </a:p>
        </p:txBody>
      </p:sp>
      <p:graphicFrame>
        <p:nvGraphicFramePr>
          <p:cNvPr id="6" name="Diagrama 5">
            <a:extLst>
              <a:ext uri="{FF2B5EF4-FFF2-40B4-BE49-F238E27FC236}">
                <a16:creationId xmlns:a16="http://schemas.microsoft.com/office/drawing/2014/main" id="{3EA5520F-7430-48B2-BF6C-FFE603755F60}"/>
              </a:ext>
            </a:extLst>
          </p:cNvPr>
          <p:cNvGraphicFramePr/>
          <p:nvPr>
            <p:extLst>
              <p:ext uri="{D42A27DB-BD31-4B8C-83A1-F6EECF244321}">
                <p14:modId xmlns:p14="http://schemas.microsoft.com/office/powerpoint/2010/main" val="3148368062"/>
              </p:ext>
            </p:extLst>
          </p:nvPr>
        </p:nvGraphicFramePr>
        <p:xfrm>
          <a:off x="-578996" y="2100290"/>
          <a:ext cx="6197600" cy="46549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CaixaDeTexto 19">
            <a:extLst>
              <a:ext uri="{FF2B5EF4-FFF2-40B4-BE49-F238E27FC236}">
                <a16:creationId xmlns:a16="http://schemas.microsoft.com/office/drawing/2014/main" id="{FF9D3D94-6DBD-4CF4-91C2-E09F58948775}"/>
              </a:ext>
            </a:extLst>
          </p:cNvPr>
          <p:cNvSpPr txBox="1"/>
          <p:nvPr/>
        </p:nvSpPr>
        <p:spPr>
          <a:xfrm>
            <a:off x="5467542" y="3398425"/>
            <a:ext cx="1244251" cy="369332"/>
          </a:xfrm>
          <a:prstGeom prst="rect">
            <a:avLst/>
          </a:prstGeom>
          <a:noFill/>
        </p:spPr>
        <p:txBody>
          <a:bodyPr wrap="none" rtlCol="0">
            <a:spAutoFit/>
          </a:bodyPr>
          <a:lstStyle/>
          <a:p>
            <a:r>
              <a:rPr lang="pt-BR" b="1" dirty="0">
                <a:solidFill>
                  <a:srgbClr val="002060"/>
                </a:solidFill>
              </a:rPr>
              <a:t>934 classes</a:t>
            </a:r>
          </a:p>
        </p:txBody>
      </p:sp>
      <p:sp>
        <p:nvSpPr>
          <p:cNvPr id="21" name="CaixaDeTexto 20">
            <a:extLst>
              <a:ext uri="{FF2B5EF4-FFF2-40B4-BE49-F238E27FC236}">
                <a16:creationId xmlns:a16="http://schemas.microsoft.com/office/drawing/2014/main" id="{F7109F0C-A272-4FE6-9EBD-7597E2FDE811}"/>
              </a:ext>
            </a:extLst>
          </p:cNvPr>
          <p:cNvSpPr txBox="1"/>
          <p:nvPr/>
        </p:nvSpPr>
        <p:spPr>
          <a:xfrm>
            <a:off x="5467542" y="4302653"/>
            <a:ext cx="1536959" cy="369332"/>
          </a:xfrm>
          <a:prstGeom prst="rect">
            <a:avLst/>
          </a:prstGeom>
          <a:noFill/>
        </p:spPr>
        <p:txBody>
          <a:bodyPr wrap="none" rtlCol="0">
            <a:spAutoFit/>
          </a:bodyPr>
          <a:lstStyle/>
          <a:p>
            <a:r>
              <a:rPr lang="pt-BR" b="1" dirty="0">
                <a:solidFill>
                  <a:srgbClr val="002060"/>
                </a:solidFill>
              </a:rPr>
              <a:t>12.224 artigos</a:t>
            </a:r>
          </a:p>
        </p:txBody>
      </p:sp>
      <p:sp>
        <p:nvSpPr>
          <p:cNvPr id="24" name="CaixaDeTexto 23">
            <a:extLst>
              <a:ext uri="{FF2B5EF4-FFF2-40B4-BE49-F238E27FC236}">
                <a16:creationId xmlns:a16="http://schemas.microsoft.com/office/drawing/2014/main" id="{05E31972-9BCC-4F77-83FE-3B33D4A4D195}"/>
              </a:ext>
            </a:extLst>
          </p:cNvPr>
          <p:cNvSpPr txBox="1"/>
          <p:nvPr/>
        </p:nvSpPr>
        <p:spPr>
          <a:xfrm>
            <a:off x="5462660" y="5678648"/>
            <a:ext cx="1347228" cy="369332"/>
          </a:xfrm>
          <a:prstGeom prst="rect">
            <a:avLst/>
          </a:prstGeom>
          <a:noFill/>
        </p:spPr>
        <p:txBody>
          <a:bodyPr wrap="none" rtlCol="0">
            <a:spAutoFit/>
          </a:bodyPr>
          <a:lstStyle/>
          <a:p>
            <a:r>
              <a:rPr lang="pt-BR" b="1" dirty="0">
                <a:solidFill>
                  <a:srgbClr val="002060"/>
                </a:solidFill>
              </a:rPr>
              <a:t>92.979 itens</a:t>
            </a:r>
          </a:p>
        </p:txBody>
      </p:sp>
      <p:cxnSp>
        <p:nvCxnSpPr>
          <p:cNvPr id="25" name="Conector de Seta Reta 24">
            <a:extLst>
              <a:ext uri="{FF2B5EF4-FFF2-40B4-BE49-F238E27FC236}">
                <a16:creationId xmlns:a16="http://schemas.microsoft.com/office/drawing/2014/main" id="{0C7F4DAA-58FD-4963-9E91-99287DE86DA4}"/>
              </a:ext>
            </a:extLst>
          </p:cNvPr>
          <p:cNvCxnSpPr/>
          <p:nvPr/>
        </p:nvCxnSpPr>
        <p:spPr>
          <a:xfrm>
            <a:off x="3018622" y="2714100"/>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ector de Seta Reta 27">
            <a:extLst>
              <a:ext uri="{FF2B5EF4-FFF2-40B4-BE49-F238E27FC236}">
                <a16:creationId xmlns:a16="http://schemas.microsoft.com/office/drawing/2014/main" id="{3489BF6C-65DC-4251-BF74-A6803DF85BFF}"/>
              </a:ext>
            </a:extLst>
          </p:cNvPr>
          <p:cNvCxnSpPr/>
          <p:nvPr/>
        </p:nvCxnSpPr>
        <p:spPr>
          <a:xfrm>
            <a:off x="3018622" y="3594108"/>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de Seta Reta 28">
            <a:extLst>
              <a:ext uri="{FF2B5EF4-FFF2-40B4-BE49-F238E27FC236}">
                <a16:creationId xmlns:a16="http://schemas.microsoft.com/office/drawing/2014/main" id="{ED9E1C6C-C72D-40BA-BE4A-0BDAA3527B1C}"/>
              </a:ext>
            </a:extLst>
          </p:cNvPr>
          <p:cNvCxnSpPr/>
          <p:nvPr/>
        </p:nvCxnSpPr>
        <p:spPr>
          <a:xfrm>
            <a:off x="3018622" y="4474116"/>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ector de Seta Reta 29">
            <a:extLst>
              <a:ext uri="{FF2B5EF4-FFF2-40B4-BE49-F238E27FC236}">
                <a16:creationId xmlns:a16="http://schemas.microsoft.com/office/drawing/2014/main" id="{3374F445-7E68-47EF-85C9-298A3F6C8654}"/>
              </a:ext>
            </a:extLst>
          </p:cNvPr>
          <p:cNvCxnSpPr/>
          <p:nvPr/>
        </p:nvCxnSpPr>
        <p:spPr>
          <a:xfrm>
            <a:off x="3018622" y="5863314"/>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CaixaDeTexto 30">
            <a:extLst>
              <a:ext uri="{FF2B5EF4-FFF2-40B4-BE49-F238E27FC236}">
                <a16:creationId xmlns:a16="http://schemas.microsoft.com/office/drawing/2014/main" id="{5C5A0916-E62A-4A39-967D-A42EC98CBB88}"/>
              </a:ext>
            </a:extLst>
          </p:cNvPr>
          <p:cNvSpPr txBox="1"/>
          <p:nvPr/>
        </p:nvSpPr>
        <p:spPr>
          <a:xfrm>
            <a:off x="5473659" y="6416661"/>
            <a:ext cx="2239203" cy="338554"/>
          </a:xfrm>
          <a:prstGeom prst="rect">
            <a:avLst/>
          </a:prstGeom>
          <a:noFill/>
        </p:spPr>
        <p:txBody>
          <a:bodyPr wrap="none" rtlCol="0">
            <a:spAutoFit/>
          </a:bodyPr>
          <a:lstStyle/>
          <a:p>
            <a:r>
              <a:rPr lang="pt-BR" sz="1600" dirty="0">
                <a:solidFill>
                  <a:srgbClr val="002060"/>
                </a:solidFill>
              </a:rPr>
              <a:t>Fonte: SIGA 07/</a:t>
            </a:r>
            <a:r>
              <a:rPr lang="pt-BR" sz="1600" dirty="0" err="1">
                <a:solidFill>
                  <a:srgbClr val="002060"/>
                </a:solidFill>
              </a:rPr>
              <a:t>jan</a:t>
            </a:r>
            <a:r>
              <a:rPr lang="pt-BR" sz="1600" dirty="0">
                <a:solidFill>
                  <a:srgbClr val="002060"/>
                </a:solidFill>
              </a:rPr>
              <a:t>/2021</a:t>
            </a:r>
          </a:p>
        </p:txBody>
      </p:sp>
    </p:spTree>
    <p:extLst>
      <p:ext uri="{BB962C8B-B14F-4D97-AF65-F5344CB8AC3E}">
        <p14:creationId xmlns:p14="http://schemas.microsoft.com/office/powerpoint/2010/main" val="2841532342"/>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P spid="21" grpId="0"/>
      <p:bldP spid="24" grpId="0"/>
      <p:bldP spid="3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7550857" cy="464871"/>
          </a:xfrm>
          <a:prstGeom prst="rect">
            <a:avLst/>
          </a:prstGeom>
          <a:noFill/>
          <a:ln>
            <a:noFill/>
          </a:ln>
        </p:spPr>
        <p:txBody>
          <a:bodyPr wrap="square" rtlCol="0">
            <a:spAutoFit/>
          </a:bodyPr>
          <a:lstStyle/>
          <a:p>
            <a:pPr>
              <a:lnSpc>
                <a:spcPct val="150000"/>
              </a:lnSpc>
            </a:pPr>
            <a:r>
              <a:rPr lang="pt-BR" b="1" dirty="0">
                <a:solidFill>
                  <a:srgbClr val="006C31"/>
                </a:solidFill>
              </a:rPr>
              <a:t>Informações do PCA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00679" y="1407157"/>
            <a:ext cx="10393209" cy="880369"/>
          </a:xfrm>
          <a:prstGeom prst="rect">
            <a:avLst/>
          </a:prstGeom>
          <a:noFill/>
          <a:ln>
            <a:noFill/>
          </a:ln>
        </p:spPr>
        <p:txBody>
          <a:bodyPr wrap="square" rtlCol="0">
            <a:spAutoFit/>
          </a:bodyPr>
          <a:lstStyle/>
          <a:p>
            <a:pPr>
              <a:lnSpc>
                <a:spcPct val="150000"/>
              </a:lnSpc>
            </a:pPr>
            <a:r>
              <a:rPr lang="pt-BR" b="1" dirty="0"/>
              <a:t>Exemplo de Detalhamento do Catálogo de Bens e Serviços do SIGA</a:t>
            </a:r>
          </a:p>
          <a:p>
            <a:pPr marL="285750" indent="-285750">
              <a:lnSpc>
                <a:spcPct val="150000"/>
              </a:lnSpc>
              <a:buFont typeface="Wingdings" panose="05000000000000000000" pitchFamily="2" charset="2"/>
              <a:buChar char="Ø"/>
            </a:pPr>
            <a:endParaRPr lang="pt-BR" dirty="0"/>
          </a:p>
        </p:txBody>
      </p:sp>
      <p:sp>
        <p:nvSpPr>
          <p:cNvPr id="5" name="CaixaDeTexto 4">
            <a:extLst>
              <a:ext uri="{FF2B5EF4-FFF2-40B4-BE49-F238E27FC236}">
                <a16:creationId xmlns:a16="http://schemas.microsoft.com/office/drawing/2014/main" id="{DA45B0F3-38A6-4152-B93B-C6EA077AFCED}"/>
              </a:ext>
            </a:extLst>
          </p:cNvPr>
          <p:cNvSpPr txBox="1"/>
          <p:nvPr/>
        </p:nvSpPr>
        <p:spPr>
          <a:xfrm>
            <a:off x="5437456" y="2529434"/>
            <a:ext cx="5509200" cy="369332"/>
          </a:xfrm>
          <a:prstGeom prst="rect">
            <a:avLst/>
          </a:prstGeom>
          <a:noFill/>
        </p:spPr>
        <p:txBody>
          <a:bodyPr wrap="none" rtlCol="0">
            <a:spAutoFit/>
          </a:bodyPr>
          <a:lstStyle/>
          <a:p>
            <a:r>
              <a:rPr lang="pt-BR" b="1" dirty="0">
                <a:solidFill>
                  <a:srgbClr val="002060"/>
                </a:solidFill>
              </a:rPr>
              <a:t>2 - MATERIAL DE ESCRITORIO, ESCOLAR E INFORMATICA</a:t>
            </a:r>
          </a:p>
        </p:txBody>
      </p:sp>
      <p:graphicFrame>
        <p:nvGraphicFramePr>
          <p:cNvPr id="6" name="Diagrama 5">
            <a:extLst>
              <a:ext uri="{FF2B5EF4-FFF2-40B4-BE49-F238E27FC236}">
                <a16:creationId xmlns:a16="http://schemas.microsoft.com/office/drawing/2014/main" id="{3EA5520F-7430-48B2-BF6C-FFE603755F60}"/>
              </a:ext>
            </a:extLst>
          </p:cNvPr>
          <p:cNvGraphicFramePr/>
          <p:nvPr>
            <p:extLst>
              <p:ext uri="{D42A27DB-BD31-4B8C-83A1-F6EECF244321}">
                <p14:modId xmlns:p14="http://schemas.microsoft.com/office/powerpoint/2010/main" val="2702293620"/>
              </p:ext>
            </p:extLst>
          </p:nvPr>
        </p:nvGraphicFramePr>
        <p:xfrm>
          <a:off x="-578996" y="2100290"/>
          <a:ext cx="6197600" cy="46549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CaixaDeTexto 19">
            <a:extLst>
              <a:ext uri="{FF2B5EF4-FFF2-40B4-BE49-F238E27FC236}">
                <a16:creationId xmlns:a16="http://schemas.microsoft.com/office/drawing/2014/main" id="{FF9D3D94-6DBD-4CF4-91C2-E09F58948775}"/>
              </a:ext>
            </a:extLst>
          </p:cNvPr>
          <p:cNvSpPr txBox="1"/>
          <p:nvPr/>
        </p:nvSpPr>
        <p:spPr>
          <a:xfrm>
            <a:off x="5467542" y="3398425"/>
            <a:ext cx="3187604" cy="369332"/>
          </a:xfrm>
          <a:prstGeom prst="rect">
            <a:avLst/>
          </a:prstGeom>
          <a:noFill/>
        </p:spPr>
        <p:txBody>
          <a:bodyPr wrap="none" rtlCol="0">
            <a:spAutoFit/>
          </a:bodyPr>
          <a:lstStyle/>
          <a:p>
            <a:r>
              <a:rPr lang="pt-BR" b="1" dirty="0">
                <a:solidFill>
                  <a:srgbClr val="002060"/>
                </a:solidFill>
              </a:rPr>
              <a:t>7510 - ARTIGOS DE ESCRITORIO</a:t>
            </a:r>
          </a:p>
        </p:txBody>
      </p:sp>
      <p:sp>
        <p:nvSpPr>
          <p:cNvPr id="21" name="CaixaDeTexto 20">
            <a:extLst>
              <a:ext uri="{FF2B5EF4-FFF2-40B4-BE49-F238E27FC236}">
                <a16:creationId xmlns:a16="http://schemas.microsoft.com/office/drawing/2014/main" id="{F7109F0C-A272-4FE6-9EBD-7597E2FDE811}"/>
              </a:ext>
            </a:extLst>
          </p:cNvPr>
          <p:cNvSpPr txBox="1"/>
          <p:nvPr/>
        </p:nvSpPr>
        <p:spPr>
          <a:xfrm>
            <a:off x="5467542" y="4302653"/>
            <a:ext cx="3285323" cy="369332"/>
          </a:xfrm>
          <a:prstGeom prst="rect">
            <a:avLst/>
          </a:prstGeom>
          <a:noFill/>
        </p:spPr>
        <p:txBody>
          <a:bodyPr wrap="none" rtlCol="0">
            <a:spAutoFit/>
          </a:bodyPr>
          <a:lstStyle/>
          <a:p>
            <a:r>
              <a:rPr lang="pt-BR" b="1" dirty="0">
                <a:solidFill>
                  <a:srgbClr val="002060"/>
                </a:solidFill>
              </a:rPr>
              <a:t>17889 – CANETA HIDROGRÁFICA</a:t>
            </a:r>
          </a:p>
        </p:txBody>
      </p:sp>
      <p:sp>
        <p:nvSpPr>
          <p:cNvPr id="24" name="CaixaDeTexto 23">
            <a:extLst>
              <a:ext uri="{FF2B5EF4-FFF2-40B4-BE49-F238E27FC236}">
                <a16:creationId xmlns:a16="http://schemas.microsoft.com/office/drawing/2014/main" id="{05E31972-9BCC-4F77-83FE-3B33D4A4D195}"/>
              </a:ext>
            </a:extLst>
          </p:cNvPr>
          <p:cNvSpPr txBox="1"/>
          <p:nvPr/>
        </p:nvSpPr>
        <p:spPr>
          <a:xfrm>
            <a:off x="5449171" y="5263150"/>
            <a:ext cx="4825103" cy="1200329"/>
          </a:xfrm>
          <a:prstGeom prst="rect">
            <a:avLst/>
          </a:prstGeom>
          <a:noFill/>
        </p:spPr>
        <p:txBody>
          <a:bodyPr wrap="none" rtlCol="0">
            <a:spAutoFit/>
          </a:bodyPr>
          <a:lstStyle/>
          <a:p>
            <a:r>
              <a:rPr lang="pt-BR" b="1" dirty="0">
                <a:solidFill>
                  <a:srgbClr val="002060"/>
                </a:solidFill>
              </a:rPr>
              <a:t>31843 - CANETA HIDROGRAFICA COR: AZUL </a:t>
            </a:r>
          </a:p>
          <a:p>
            <a:r>
              <a:rPr lang="pt-BR" b="1" dirty="0">
                <a:solidFill>
                  <a:srgbClr val="002060"/>
                </a:solidFill>
              </a:rPr>
              <a:t>31844 - CANETA HIDROGRAFICA COR: MARROM </a:t>
            </a:r>
          </a:p>
          <a:p>
            <a:r>
              <a:rPr lang="pt-BR" b="1" dirty="0">
                <a:solidFill>
                  <a:srgbClr val="002060"/>
                </a:solidFill>
              </a:rPr>
              <a:t>31845 - CANETA HIDROGRAFICA COR: AMARELO </a:t>
            </a:r>
          </a:p>
          <a:p>
            <a:r>
              <a:rPr lang="pt-BR" b="1" dirty="0">
                <a:solidFill>
                  <a:srgbClr val="002060"/>
                </a:solidFill>
              </a:rPr>
              <a:t>31846 ... e continua num total de 26 Itens</a:t>
            </a:r>
          </a:p>
        </p:txBody>
      </p:sp>
      <p:cxnSp>
        <p:nvCxnSpPr>
          <p:cNvPr id="25" name="Conector de Seta Reta 24">
            <a:extLst>
              <a:ext uri="{FF2B5EF4-FFF2-40B4-BE49-F238E27FC236}">
                <a16:creationId xmlns:a16="http://schemas.microsoft.com/office/drawing/2014/main" id="{0C7F4DAA-58FD-4963-9E91-99287DE86DA4}"/>
              </a:ext>
            </a:extLst>
          </p:cNvPr>
          <p:cNvCxnSpPr/>
          <p:nvPr/>
        </p:nvCxnSpPr>
        <p:spPr>
          <a:xfrm>
            <a:off x="3018622" y="2714100"/>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ector de Seta Reta 27">
            <a:extLst>
              <a:ext uri="{FF2B5EF4-FFF2-40B4-BE49-F238E27FC236}">
                <a16:creationId xmlns:a16="http://schemas.microsoft.com/office/drawing/2014/main" id="{3489BF6C-65DC-4251-BF74-A6803DF85BFF}"/>
              </a:ext>
            </a:extLst>
          </p:cNvPr>
          <p:cNvCxnSpPr/>
          <p:nvPr/>
        </p:nvCxnSpPr>
        <p:spPr>
          <a:xfrm>
            <a:off x="3018622" y="3594108"/>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de Seta Reta 28">
            <a:extLst>
              <a:ext uri="{FF2B5EF4-FFF2-40B4-BE49-F238E27FC236}">
                <a16:creationId xmlns:a16="http://schemas.microsoft.com/office/drawing/2014/main" id="{ED9E1C6C-C72D-40BA-BE4A-0BDAA3527B1C}"/>
              </a:ext>
            </a:extLst>
          </p:cNvPr>
          <p:cNvCxnSpPr/>
          <p:nvPr/>
        </p:nvCxnSpPr>
        <p:spPr>
          <a:xfrm>
            <a:off x="3018622" y="4474116"/>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ector de Seta Reta 29">
            <a:extLst>
              <a:ext uri="{FF2B5EF4-FFF2-40B4-BE49-F238E27FC236}">
                <a16:creationId xmlns:a16="http://schemas.microsoft.com/office/drawing/2014/main" id="{3374F445-7E68-47EF-85C9-298A3F6C8654}"/>
              </a:ext>
            </a:extLst>
          </p:cNvPr>
          <p:cNvCxnSpPr/>
          <p:nvPr/>
        </p:nvCxnSpPr>
        <p:spPr>
          <a:xfrm>
            <a:off x="3018622" y="5863314"/>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6009439"/>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P spid="21" grpId="0"/>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7550857" cy="464871"/>
          </a:xfrm>
          <a:prstGeom prst="rect">
            <a:avLst/>
          </a:prstGeom>
          <a:noFill/>
          <a:ln>
            <a:noFill/>
          </a:ln>
        </p:spPr>
        <p:txBody>
          <a:bodyPr wrap="square" rtlCol="0">
            <a:spAutoFit/>
          </a:bodyPr>
          <a:lstStyle/>
          <a:p>
            <a:pPr>
              <a:lnSpc>
                <a:spcPct val="150000"/>
              </a:lnSpc>
            </a:pPr>
            <a:r>
              <a:rPr lang="pt-BR" b="1" dirty="0">
                <a:solidFill>
                  <a:srgbClr val="006C31"/>
                </a:solidFill>
              </a:rPr>
              <a:t>Informações do PCA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00679" y="1407157"/>
            <a:ext cx="10393209" cy="880369"/>
          </a:xfrm>
          <a:prstGeom prst="rect">
            <a:avLst/>
          </a:prstGeom>
          <a:noFill/>
          <a:ln>
            <a:noFill/>
          </a:ln>
        </p:spPr>
        <p:txBody>
          <a:bodyPr wrap="square" rtlCol="0">
            <a:spAutoFit/>
          </a:bodyPr>
          <a:lstStyle/>
          <a:p>
            <a:pPr>
              <a:lnSpc>
                <a:spcPct val="150000"/>
              </a:lnSpc>
            </a:pPr>
            <a:r>
              <a:rPr lang="pt-BR" b="1" dirty="0"/>
              <a:t>Estrutura do Catálogo de Bens e Serviços do SIGA</a:t>
            </a:r>
          </a:p>
          <a:p>
            <a:pPr marL="285750" indent="-285750">
              <a:lnSpc>
                <a:spcPct val="150000"/>
              </a:lnSpc>
              <a:buFont typeface="Wingdings" panose="05000000000000000000" pitchFamily="2" charset="2"/>
              <a:buChar char="Ø"/>
            </a:pPr>
            <a:endParaRPr lang="pt-BR" dirty="0"/>
          </a:p>
        </p:txBody>
      </p:sp>
      <p:sp>
        <p:nvSpPr>
          <p:cNvPr id="5" name="CaixaDeTexto 4">
            <a:extLst>
              <a:ext uri="{FF2B5EF4-FFF2-40B4-BE49-F238E27FC236}">
                <a16:creationId xmlns:a16="http://schemas.microsoft.com/office/drawing/2014/main" id="{DA45B0F3-38A6-4152-B93B-C6EA077AFCED}"/>
              </a:ext>
            </a:extLst>
          </p:cNvPr>
          <p:cNvSpPr txBox="1"/>
          <p:nvPr/>
        </p:nvSpPr>
        <p:spPr>
          <a:xfrm>
            <a:off x="5437456" y="2529434"/>
            <a:ext cx="1216487" cy="369332"/>
          </a:xfrm>
          <a:prstGeom prst="rect">
            <a:avLst/>
          </a:prstGeom>
          <a:noFill/>
        </p:spPr>
        <p:txBody>
          <a:bodyPr wrap="none" rtlCol="0">
            <a:spAutoFit/>
          </a:bodyPr>
          <a:lstStyle/>
          <a:p>
            <a:r>
              <a:rPr lang="pt-BR" b="1" dirty="0">
                <a:solidFill>
                  <a:srgbClr val="002060"/>
                </a:solidFill>
              </a:rPr>
              <a:t>57 famílias</a:t>
            </a:r>
          </a:p>
        </p:txBody>
      </p:sp>
      <p:graphicFrame>
        <p:nvGraphicFramePr>
          <p:cNvPr id="6" name="Diagrama 5">
            <a:extLst>
              <a:ext uri="{FF2B5EF4-FFF2-40B4-BE49-F238E27FC236}">
                <a16:creationId xmlns:a16="http://schemas.microsoft.com/office/drawing/2014/main" id="{3EA5520F-7430-48B2-BF6C-FFE603755F60}"/>
              </a:ext>
            </a:extLst>
          </p:cNvPr>
          <p:cNvGraphicFramePr/>
          <p:nvPr/>
        </p:nvGraphicFramePr>
        <p:xfrm>
          <a:off x="-578996" y="2100290"/>
          <a:ext cx="6197600" cy="46549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CaixaDeTexto 19">
            <a:extLst>
              <a:ext uri="{FF2B5EF4-FFF2-40B4-BE49-F238E27FC236}">
                <a16:creationId xmlns:a16="http://schemas.microsoft.com/office/drawing/2014/main" id="{FF9D3D94-6DBD-4CF4-91C2-E09F58948775}"/>
              </a:ext>
            </a:extLst>
          </p:cNvPr>
          <p:cNvSpPr txBox="1"/>
          <p:nvPr/>
        </p:nvSpPr>
        <p:spPr>
          <a:xfrm>
            <a:off x="5467542" y="3398425"/>
            <a:ext cx="1244251" cy="369332"/>
          </a:xfrm>
          <a:prstGeom prst="rect">
            <a:avLst/>
          </a:prstGeom>
          <a:noFill/>
        </p:spPr>
        <p:txBody>
          <a:bodyPr wrap="none" rtlCol="0">
            <a:spAutoFit/>
          </a:bodyPr>
          <a:lstStyle/>
          <a:p>
            <a:r>
              <a:rPr lang="pt-BR" b="1" dirty="0">
                <a:solidFill>
                  <a:srgbClr val="002060"/>
                </a:solidFill>
              </a:rPr>
              <a:t>934 classes</a:t>
            </a:r>
          </a:p>
        </p:txBody>
      </p:sp>
      <p:sp>
        <p:nvSpPr>
          <p:cNvPr id="21" name="CaixaDeTexto 20">
            <a:extLst>
              <a:ext uri="{FF2B5EF4-FFF2-40B4-BE49-F238E27FC236}">
                <a16:creationId xmlns:a16="http://schemas.microsoft.com/office/drawing/2014/main" id="{F7109F0C-A272-4FE6-9EBD-7597E2FDE811}"/>
              </a:ext>
            </a:extLst>
          </p:cNvPr>
          <p:cNvSpPr txBox="1"/>
          <p:nvPr/>
        </p:nvSpPr>
        <p:spPr>
          <a:xfrm>
            <a:off x="5467542" y="4302653"/>
            <a:ext cx="1536959" cy="369332"/>
          </a:xfrm>
          <a:prstGeom prst="rect">
            <a:avLst/>
          </a:prstGeom>
          <a:noFill/>
        </p:spPr>
        <p:txBody>
          <a:bodyPr wrap="none" rtlCol="0">
            <a:spAutoFit/>
          </a:bodyPr>
          <a:lstStyle/>
          <a:p>
            <a:r>
              <a:rPr lang="pt-BR" b="1" dirty="0">
                <a:solidFill>
                  <a:schemeClr val="accent1">
                    <a:lumMod val="20000"/>
                    <a:lumOff val="80000"/>
                  </a:schemeClr>
                </a:solidFill>
              </a:rPr>
              <a:t>12.224 artigos</a:t>
            </a:r>
          </a:p>
        </p:txBody>
      </p:sp>
      <p:sp>
        <p:nvSpPr>
          <p:cNvPr id="24" name="CaixaDeTexto 23">
            <a:extLst>
              <a:ext uri="{FF2B5EF4-FFF2-40B4-BE49-F238E27FC236}">
                <a16:creationId xmlns:a16="http://schemas.microsoft.com/office/drawing/2014/main" id="{05E31972-9BCC-4F77-83FE-3B33D4A4D195}"/>
              </a:ext>
            </a:extLst>
          </p:cNvPr>
          <p:cNvSpPr txBox="1"/>
          <p:nvPr/>
        </p:nvSpPr>
        <p:spPr>
          <a:xfrm>
            <a:off x="5462660" y="5678648"/>
            <a:ext cx="1347228" cy="369332"/>
          </a:xfrm>
          <a:prstGeom prst="rect">
            <a:avLst/>
          </a:prstGeom>
          <a:noFill/>
        </p:spPr>
        <p:txBody>
          <a:bodyPr wrap="none" rtlCol="0">
            <a:spAutoFit/>
          </a:bodyPr>
          <a:lstStyle/>
          <a:p>
            <a:r>
              <a:rPr lang="pt-BR" b="1" dirty="0">
                <a:solidFill>
                  <a:schemeClr val="accent1">
                    <a:lumMod val="20000"/>
                    <a:lumOff val="80000"/>
                  </a:schemeClr>
                </a:solidFill>
              </a:rPr>
              <a:t>92.979 itens</a:t>
            </a:r>
          </a:p>
        </p:txBody>
      </p:sp>
      <p:cxnSp>
        <p:nvCxnSpPr>
          <p:cNvPr id="25" name="Conector de Seta Reta 24">
            <a:extLst>
              <a:ext uri="{FF2B5EF4-FFF2-40B4-BE49-F238E27FC236}">
                <a16:creationId xmlns:a16="http://schemas.microsoft.com/office/drawing/2014/main" id="{0C7F4DAA-58FD-4963-9E91-99287DE86DA4}"/>
              </a:ext>
            </a:extLst>
          </p:cNvPr>
          <p:cNvCxnSpPr/>
          <p:nvPr/>
        </p:nvCxnSpPr>
        <p:spPr>
          <a:xfrm>
            <a:off x="3018622" y="2714100"/>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ector de Seta Reta 27">
            <a:extLst>
              <a:ext uri="{FF2B5EF4-FFF2-40B4-BE49-F238E27FC236}">
                <a16:creationId xmlns:a16="http://schemas.microsoft.com/office/drawing/2014/main" id="{3489BF6C-65DC-4251-BF74-A6803DF85BFF}"/>
              </a:ext>
            </a:extLst>
          </p:cNvPr>
          <p:cNvCxnSpPr/>
          <p:nvPr/>
        </p:nvCxnSpPr>
        <p:spPr>
          <a:xfrm>
            <a:off x="3018622" y="3594108"/>
            <a:ext cx="23355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de Seta Reta 28">
            <a:extLst>
              <a:ext uri="{FF2B5EF4-FFF2-40B4-BE49-F238E27FC236}">
                <a16:creationId xmlns:a16="http://schemas.microsoft.com/office/drawing/2014/main" id="{ED9E1C6C-C72D-40BA-BE4A-0BDAA3527B1C}"/>
              </a:ext>
            </a:extLst>
          </p:cNvPr>
          <p:cNvCxnSpPr/>
          <p:nvPr/>
        </p:nvCxnSpPr>
        <p:spPr>
          <a:xfrm>
            <a:off x="3018622" y="4474116"/>
            <a:ext cx="2335576" cy="0"/>
          </a:xfrm>
          <a:prstGeom prst="straightConnector1">
            <a:avLst/>
          </a:prstGeom>
          <a:ln>
            <a:solidFill>
              <a:schemeClr val="tx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de Seta Reta 29">
            <a:extLst>
              <a:ext uri="{FF2B5EF4-FFF2-40B4-BE49-F238E27FC236}">
                <a16:creationId xmlns:a16="http://schemas.microsoft.com/office/drawing/2014/main" id="{3374F445-7E68-47EF-85C9-298A3F6C8654}"/>
              </a:ext>
            </a:extLst>
          </p:cNvPr>
          <p:cNvCxnSpPr/>
          <p:nvPr/>
        </p:nvCxnSpPr>
        <p:spPr>
          <a:xfrm>
            <a:off x="3018622" y="5863314"/>
            <a:ext cx="2335576" cy="0"/>
          </a:xfrm>
          <a:prstGeom prst="straightConnector1">
            <a:avLst/>
          </a:prstGeom>
          <a:ln>
            <a:solidFill>
              <a:schemeClr val="tx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Chave Direita 25">
            <a:extLst>
              <a:ext uri="{FF2B5EF4-FFF2-40B4-BE49-F238E27FC236}">
                <a16:creationId xmlns:a16="http://schemas.microsoft.com/office/drawing/2014/main" id="{278CF65D-07A9-45C0-BC23-ECB6EF7B5725}"/>
              </a:ext>
            </a:extLst>
          </p:cNvPr>
          <p:cNvSpPr/>
          <p:nvPr/>
        </p:nvSpPr>
        <p:spPr>
          <a:xfrm>
            <a:off x="6802149" y="2749370"/>
            <a:ext cx="634236" cy="921857"/>
          </a:xfrm>
          <a:prstGeom prst="rightBrace">
            <a:avLst>
              <a:gd name="adj1" fmla="val 8333"/>
              <a:gd name="adj2" fmla="val 51382"/>
            </a:avLst>
          </a:prstGeom>
          <a:ln w="762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2" name="CaixaDeTexto 31">
            <a:extLst>
              <a:ext uri="{FF2B5EF4-FFF2-40B4-BE49-F238E27FC236}">
                <a16:creationId xmlns:a16="http://schemas.microsoft.com/office/drawing/2014/main" id="{7227B6DE-FCB8-4F84-98B6-F455CF472C9C}"/>
              </a:ext>
            </a:extLst>
          </p:cNvPr>
          <p:cNvSpPr txBox="1"/>
          <p:nvPr/>
        </p:nvSpPr>
        <p:spPr>
          <a:xfrm>
            <a:off x="7846739" y="2908612"/>
            <a:ext cx="569387" cy="369332"/>
          </a:xfrm>
          <a:prstGeom prst="rect">
            <a:avLst/>
          </a:prstGeom>
          <a:noFill/>
        </p:spPr>
        <p:txBody>
          <a:bodyPr wrap="none" rtlCol="0">
            <a:spAutoFit/>
          </a:bodyPr>
          <a:lstStyle/>
          <a:p>
            <a:r>
              <a:rPr lang="pt-BR" b="1" dirty="0">
                <a:solidFill>
                  <a:srgbClr val="00B050"/>
                </a:solidFill>
              </a:rPr>
              <a:t>PCA</a:t>
            </a:r>
          </a:p>
        </p:txBody>
      </p:sp>
      <p:sp>
        <p:nvSpPr>
          <p:cNvPr id="33" name="Chave Direita 32">
            <a:extLst>
              <a:ext uri="{FF2B5EF4-FFF2-40B4-BE49-F238E27FC236}">
                <a16:creationId xmlns:a16="http://schemas.microsoft.com/office/drawing/2014/main" id="{EC4D2B66-E89B-4CE3-B384-C912E25861BA}"/>
              </a:ext>
            </a:extLst>
          </p:cNvPr>
          <p:cNvSpPr/>
          <p:nvPr/>
        </p:nvSpPr>
        <p:spPr>
          <a:xfrm>
            <a:off x="8538825" y="2749370"/>
            <a:ext cx="741715" cy="3242274"/>
          </a:xfrm>
          <a:prstGeom prst="rightBrace">
            <a:avLst>
              <a:gd name="adj1" fmla="val 8333"/>
              <a:gd name="adj2" fmla="val 51382"/>
            </a:avLst>
          </a:pr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4" name="CaixaDeTexto 33">
            <a:extLst>
              <a:ext uri="{FF2B5EF4-FFF2-40B4-BE49-F238E27FC236}">
                <a16:creationId xmlns:a16="http://schemas.microsoft.com/office/drawing/2014/main" id="{55584BE5-F814-4C71-8E5E-6C815E2EAF39}"/>
              </a:ext>
            </a:extLst>
          </p:cNvPr>
          <p:cNvSpPr txBox="1"/>
          <p:nvPr/>
        </p:nvSpPr>
        <p:spPr>
          <a:xfrm>
            <a:off x="9699873" y="4115942"/>
            <a:ext cx="551048" cy="369332"/>
          </a:xfrm>
          <a:prstGeom prst="rect">
            <a:avLst/>
          </a:prstGeom>
          <a:noFill/>
        </p:spPr>
        <p:txBody>
          <a:bodyPr wrap="none" rtlCol="0">
            <a:spAutoFit/>
          </a:bodyPr>
          <a:lstStyle/>
          <a:p>
            <a:r>
              <a:rPr lang="pt-BR" b="1" dirty="0">
                <a:solidFill>
                  <a:srgbClr val="FF0000"/>
                </a:solidFill>
              </a:rPr>
              <a:t>PAC</a:t>
            </a:r>
          </a:p>
        </p:txBody>
      </p:sp>
    </p:spTree>
    <p:extLst>
      <p:ext uri="{BB962C8B-B14F-4D97-AF65-F5344CB8AC3E}">
        <p14:creationId xmlns:p14="http://schemas.microsoft.com/office/powerpoint/2010/main" val="4167526670"/>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P spid="21" grpId="0"/>
      <p:bldP spid="24" grpId="0"/>
      <p:bldP spid="26" grpId="0" animBg="1"/>
      <p:bldP spid="32" grpId="0"/>
      <p:bldP spid="33" grpId="0" animBg="1"/>
      <p:bldP spid="3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7550857" cy="464871"/>
          </a:xfrm>
          <a:prstGeom prst="rect">
            <a:avLst/>
          </a:prstGeom>
          <a:noFill/>
          <a:ln>
            <a:noFill/>
          </a:ln>
        </p:spPr>
        <p:txBody>
          <a:bodyPr wrap="square" rtlCol="0">
            <a:spAutoFit/>
          </a:bodyPr>
          <a:lstStyle/>
          <a:p>
            <a:pPr>
              <a:lnSpc>
                <a:spcPct val="150000"/>
              </a:lnSpc>
            </a:pPr>
            <a:r>
              <a:rPr lang="pt-BR" b="1" dirty="0">
                <a:solidFill>
                  <a:srgbClr val="006C31"/>
                </a:solidFill>
              </a:rPr>
              <a:t>Informações do PCA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00679" y="1407157"/>
            <a:ext cx="10393209" cy="4619854"/>
          </a:xfrm>
          <a:prstGeom prst="rect">
            <a:avLst/>
          </a:prstGeom>
          <a:noFill/>
          <a:ln>
            <a:noFill/>
          </a:ln>
        </p:spPr>
        <p:txBody>
          <a:bodyPr wrap="square" rtlCol="0">
            <a:spAutoFit/>
          </a:bodyPr>
          <a:lstStyle/>
          <a:p>
            <a:pPr>
              <a:lnSpc>
                <a:spcPct val="150000"/>
              </a:lnSpc>
            </a:pPr>
            <a:r>
              <a:rPr lang="pt-BR" b="1" dirty="0"/>
              <a:t>Minuta de Resolução</a:t>
            </a:r>
          </a:p>
          <a:p>
            <a:pPr marL="285750" indent="-285750">
              <a:lnSpc>
                <a:spcPct val="150000"/>
              </a:lnSpc>
              <a:buFont typeface="Wingdings" panose="05000000000000000000" pitchFamily="2" charset="2"/>
              <a:buChar char="Ø"/>
            </a:pPr>
            <a:endParaRPr lang="pt-BR" dirty="0"/>
          </a:p>
          <a:p>
            <a:pPr algn="just">
              <a:lnSpc>
                <a:spcPct val="150000"/>
              </a:lnSpc>
            </a:pPr>
            <a:r>
              <a:rPr lang="pt-BR" b="1" dirty="0"/>
              <a:t>Art. 5º </a:t>
            </a:r>
            <a:r>
              <a:rPr lang="pt-BR" dirty="0"/>
              <a:t>- O lançamento das despesas no PCA será detalhado considerando a </a:t>
            </a:r>
            <a:r>
              <a:rPr lang="pt-BR" dirty="0">
                <a:highlight>
                  <a:srgbClr val="00FF00"/>
                </a:highlight>
              </a:rPr>
              <a:t>Classe</a:t>
            </a:r>
            <a:r>
              <a:rPr lang="pt-BR" dirty="0"/>
              <a:t> dos objetos a serem contratados conforme a classificação do Catálogo de Materiais e Serviços do Sistema Integrado de Gestão de Aquisições - SIGA.</a:t>
            </a:r>
          </a:p>
          <a:p>
            <a:pPr algn="just">
              <a:lnSpc>
                <a:spcPct val="150000"/>
              </a:lnSpc>
            </a:pPr>
            <a:r>
              <a:rPr lang="pt-BR" dirty="0"/>
              <a:t> </a:t>
            </a:r>
          </a:p>
          <a:p>
            <a:pPr algn="just">
              <a:lnSpc>
                <a:spcPct val="150000"/>
              </a:lnSpc>
            </a:pPr>
            <a:r>
              <a:rPr lang="pt-BR" b="1" dirty="0"/>
              <a:t>Parágrafo Único </a:t>
            </a:r>
            <a:r>
              <a:rPr lang="pt-BR" dirty="0"/>
              <a:t>– Fica facultado à unidade compradora, previamente à elaboração do PCA, organizar uma relação detalhando as contratações previstas em nível de </a:t>
            </a:r>
            <a:r>
              <a:rPr lang="pt-BR" dirty="0">
                <a:highlight>
                  <a:srgbClr val="FF0000"/>
                </a:highlight>
              </a:rPr>
              <a:t>Item</a:t>
            </a:r>
            <a:r>
              <a:rPr lang="pt-BR" dirty="0"/>
              <a:t> de material ou de serviço, de modo que o somatório dos valores dos Itens por Classe permitirá o adequado dimensionamento de suas despesas, evitando que constem no PCA despesas cujos valores estejam incompatíveis com os limites das dotações orçamentárias.</a:t>
            </a:r>
          </a:p>
        </p:txBody>
      </p:sp>
    </p:spTree>
    <p:extLst>
      <p:ext uri="{BB962C8B-B14F-4D97-AF65-F5344CB8AC3E}">
        <p14:creationId xmlns:p14="http://schemas.microsoft.com/office/powerpoint/2010/main" val="871903241"/>
      </p:ext>
    </p:extLst>
  </p:cSld>
  <p:clrMapOvr>
    <a:masterClrMapping/>
  </p:clrMapOvr>
  <p:transition>
    <p:cover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7550857" cy="464871"/>
          </a:xfrm>
          <a:prstGeom prst="rect">
            <a:avLst/>
          </a:prstGeom>
          <a:noFill/>
          <a:ln>
            <a:noFill/>
          </a:ln>
        </p:spPr>
        <p:txBody>
          <a:bodyPr wrap="square" rtlCol="0">
            <a:spAutoFit/>
          </a:bodyPr>
          <a:lstStyle/>
          <a:p>
            <a:pPr>
              <a:lnSpc>
                <a:spcPct val="150000"/>
              </a:lnSpc>
            </a:pPr>
            <a:r>
              <a:rPr lang="pt-BR" b="1" dirty="0">
                <a:solidFill>
                  <a:srgbClr val="006C31"/>
                </a:solidFill>
              </a:rPr>
              <a:t>Informações do PCA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328503"/>
            <a:ext cx="10305075" cy="6332759"/>
          </a:xfrm>
          <a:prstGeom prst="rect">
            <a:avLst/>
          </a:prstGeom>
          <a:noFill/>
          <a:ln>
            <a:noFill/>
          </a:ln>
        </p:spPr>
        <p:txBody>
          <a:bodyPr wrap="square" rtlCol="0">
            <a:spAutoFit/>
          </a:bodyPr>
          <a:lstStyle/>
          <a:p>
            <a:pPr>
              <a:lnSpc>
                <a:spcPct val="150000"/>
              </a:lnSpc>
            </a:pPr>
            <a:r>
              <a:rPr lang="pt-BR" sz="1600" b="1" dirty="0"/>
              <a:t>Estimativa da Demanda</a:t>
            </a:r>
          </a:p>
          <a:p>
            <a:pPr>
              <a:lnSpc>
                <a:spcPct val="150000"/>
              </a:lnSpc>
            </a:pPr>
            <a:endParaRPr lang="pt-BR" sz="1100" dirty="0"/>
          </a:p>
          <a:p>
            <a:pPr marL="285750" indent="-285750">
              <a:lnSpc>
                <a:spcPct val="150000"/>
              </a:lnSpc>
              <a:buFont typeface="Wingdings" panose="05000000000000000000" pitchFamily="2" charset="2"/>
              <a:buChar char="Ø"/>
            </a:pPr>
            <a:r>
              <a:rPr lang="pt-BR" sz="1600" dirty="0"/>
              <a:t>Custeio (manter as estruturas atuais)</a:t>
            </a:r>
          </a:p>
          <a:p>
            <a:pPr marL="742950" lvl="1" indent="-285750">
              <a:lnSpc>
                <a:spcPct val="150000"/>
              </a:lnSpc>
              <a:buFont typeface="Arial" panose="020B0604020202020204" pitchFamily="34" charset="0"/>
              <a:buChar char="•"/>
            </a:pPr>
            <a:r>
              <a:rPr lang="pt-BR" sz="1600" dirty="0"/>
              <a:t>Suprimentos (materiais de consumo)</a:t>
            </a:r>
          </a:p>
          <a:p>
            <a:pPr marL="742950" lvl="1" indent="-285750">
              <a:lnSpc>
                <a:spcPct val="150000"/>
              </a:lnSpc>
              <a:buFont typeface="Arial" panose="020B0604020202020204" pitchFamily="34" charset="0"/>
              <a:buChar char="•"/>
            </a:pPr>
            <a:r>
              <a:rPr lang="pt-BR" sz="1600" dirty="0"/>
              <a:t>Serviços de manutenção</a:t>
            </a:r>
          </a:p>
          <a:p>
            <a:pPr marL="742950" lvl="1" indent="-285750">
              <a:lnSpc>
                <a:spcPct val="150000"/>
              </a:lnSpc>
              <a:buFont typeface="Arial" panose="020B0604020202020204" pitchFamily="34" charset="0"/>
              <a:buChar char="•"/>
            </a:pPr>
            <a:r>
              <a:rPr lang="pt-BR" sz="1600" dirty="0"/>
              <a:t>Outros serviços</a:t>
            </a:r>
          </a:p>
          <a:p>
            <a:pPr algn="just">
              <a:lnSpc>
                <a:spcPct val="150000"/>
              </a:lnSpc>
            </a:pPr>
            <a:r>
              <a:rPr lang="pt-BR" sz="1600" dirty="0"/>
              <a:t>Analisar a série histórica das despesas, verificar os itens em estoque e os </a:t>
            </a:r>
            <a:r>
              <a:rPr lang="pt-BR" sz="1600" b="1" dirty="0"/>
              <a:t>contratos atualmente vigentes</a:t>
            </a:r>
            <a:r>
              <a:rPr lang="pt-BR" sz="1600" dirty="0"/>
              <a:t>, consultar as Compras Centralizadas (SRP) da SEPLAG/SUBLOG, realizar o levantamento das necessidades de manutenção preventiva periódica e corretiva</a:t>
            </a:r>
          </a:p>
          <a:p>
            <a:pPr lvl="1" algn="just">
              <a:lnSpc>
                <a:spcPct val="150000"/>
              </a:lnSpc>
            </a:pPr>
            <a:endParaRPr lang="pt-BR" sz="1600" dirty="0"/>
          </a:p>
          <a:p>
            <a:pPr marL="285750" indent="-285750" algn="just">
              <a:lnSpc>
                <a:spcPct val="150000"/>
              </a:lnSpc>
              <a:buFont typeface="Wingdings" panose="05000000000000000000" pitchFamily="2" charset="2"/>
              <a:buChar char="Ø"/>
            </a:pPr>
            <a:r>
              <a:rPr lang="pt-BR" sz="1600" dirty="0"/>
              <a:t>Capital (investimentos)</a:t>
            </a:r>
          </a:p>
          <a:p>
            <a:pPr marL="742950" lvl="1" indent="-285750" algn="just">
              <a:lnSpc>
                <a:spcPct val="150000"/>
              </a:lnSpc>
              <a:buFont typeface="Arial" panose="020B0604020202020204" pitchFamily="34" charset="0"/>
              <a:buChar char="•"/>
            </a:pPr>
            <a:r>
              <a:rPr lang="pt-BR" sz="1600" dirty="0"/>
              <a:t>Obras e serviços de engenharia</a:t>
            </a:r>
          </a:p>
          <a:p>
            <a:pPr marL="742950" lvl="1" indent="-285750" algn="just">
              <a:lnSpc>
                <a:spcPct val="150000"/>
              </a:lnSpc>
              <a:buFont typeface="Arial" panose="020B0604020202020204" pitchFamily="34" charset="0"/>
              <a:buChar char="•"/>
            </a:pPr>
            <a:r>
              <a:rPr lang="pt-BR" sz="1600" dirty="0"/>
              <a:t>Bens móveis (mobiliário, equipamentos)</a:t>
            </a:r>
          </a:p>
          <a:p>
            <a:pPr algn="just">
              <a:lnSpc>
                <a:spcPct val="150000"/>
              </a:lnSpc>
            </a:pPr>
            <a:r>
              <a:rPr lang="pt-BR" sz="1600" dirty="0"/>
              <a:t>Analisar os projetos em andamento, compromissos assumidos, convênios e operações de crédito. Verificar o PPA,</a:t>
            </a:r>
          </a:p>
          <a:p>
            <a:pPr algn="just">
              <a:lnSpc>
                <a:spcPct val="150000"/>
              </a:lnSpc>
            </a:pPr>
            <a:r>
              <a:rPr lang="pt-BR" sz="1600" dirty="0"/>
              <a:t>o Plano de Investimentos e demais planos estratégicos</a:t>
            </a:r>
          </a:p>
          <a:p>
            <a:pPr>
              <a:lnSpc>
                <a:spcPct val="150000"/>
              </a:lnSpc>
            </a:pPr>
            <a:endParaRPr lang="pt-BR" sz="1600" dirty="0"/>
          </a:p>
          <a:p>
            <a:pPr marL="285750" indent="-285750">
              <a:lnSpc>
                <a:spcPct val="150000"/>
              </a:lnSpc>
              <a:buFont typeface="Wingdings" panose="05000000000000000000" pitchFamily="2" charset="2"/>
              <a:buChar char="Ø"/>
            </a:pPr>
            <a:endParaRPr lang="pt-BR" sz="1600" dirty="0"/>
          </a:p>
        </p:txBody>
      </p:sp>
      <p:sp>
        <p:nvSpPr>
          <p:cNvPr id="3" name="CaixaDeTexto 2">
            <a:extLst>
              <a:ext uri="{FF2B5EF4-FFF2-40B4-BE49-F238E27FC236}">
                <a16:creationId xmlns:a16="http://schemas.microsoft.com/office/drawing/2014/main" id="{F2670722-915A-49EE-ABA5-DF4E80D3E22A}"/>
              </a:ext>
            </a:extLst>
          </p:cNvPr>
          <p:cNvSpPr txBox="1"/>
          <p:nvPr/>
        </p:nvSpPr>
        <p:spPr>
          <a:xfrm>
            <a:off x="7974420" y="1934212"/>
            <a:ext cx="2267617" cy="1200329"/>
          </a:xfrm>
          <a:prstGeom prst="rect">
            <a:avLst/>
          </a:prstGeom>
          <a:noFill/>
        </p:spPr>
        <p:txBody>
          <a:bodyPr wrap="square" rtlCol="0">
            <a:spAutoFit/>
          </a:bodyPr>
          <a:lstStyle/>
          <a:p>
            <a:pPr algn="ctr"/>
            <a:r>
              <a:rPr lang="pt-BR" b="1" dirty="0">
                <a:solidFill>
                  <a:schemeClr val="tx2"/>
                </a:solidFill>
              </a:rPr>
              <a:t>manter controle constante dos vencimentos dos contratos vigentes</a:t>
            </a:r>
            <a:endParaRPr lang="pt-BR" dirty="0">
              <a:solidFill>
                <a:schemeClr val="tx2"/>
              </a:solidFill>
            </a:endParaRPr>
          </a:p>
        </p:txBody>
      </p:sp>
      <p:sp>
        <p:nvSpPr>
          <p:cNvPr id="2" name="Balão de Fala: Oval 1">
            <a:extLst>
              <a:ext uri="{FF2B5EF4-FFF2-40B4-BE49-F238E27FC236}">
                <a16:creationId xmlns:a16="http://schemas.microsoft.com/office/drawing/2014/main" id="{A81D5659-41EE-4FF1-8AE0-FD0EA4DAC559}"/>
              </a:ext>
            </a:extLst>
          </p:cNvPr>
          <p:cNvSpPr/>
          <p:nvPr/>
        </p:nvSpPr>
        <p:spPr>
          <a:xfrm>
            <a:off x="7557571" y="1727890"/>
            <a:ext cx="3062689" cy="1612974"/>
          </a:xfrm>
          <a:prstGeom prst="wedgeEllipseCallou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559572767"/>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Principais Diferenças entre o PAC e o PCA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graphicFrame>
        <p:nvGraphicFramePr>
          <p:cNvPr id="3" name="Tabela 2">
            <a:extLst>
              <a:ext uri="{FF2B5EF4-FFF2-40B4-BE49-F238E27FC236}">
                <a16:creationId xmlns:a16="http://schemas.microsoft.com/office/drawing/2014/main" id="{5F89431D-F4BB-40DF-9734-8202D670FCD1}"/>
              </a:ext>
            </a:extLst>
          </p:cNvPr>
          <p:cNvGraphicFramePr>
            <a:graphicFrameLocks noGrp="1"/>
          </p:cNvGraphicFramePr>
          <p:nvPr>
            <p:extLst>
              <p:ext uri="{D42A27DB-BD31-4B8C-83A1-F6EECF244321}">
                <p14:modId xmlns:p14="http://schemas.microsoft.com/office/powerpoint/2010/main" val="1983704172"/>
              </p:ext>
            </p:extLst>
          </p:nvPr>
        </p:nvGraphicFramePr>
        <p:xfrm>
          <a:off x="1031283" y="2049140"/>
          <a:ext cx="8079667" cy="4252512"/>
        </p:xfrm>
        <a:graphic>
          <a:graphicData uri="http://schemas.openxmlformats.org/drawingml/2006/table">
            <a:tbl>
              <a:tblPr>
                <a:tableStyleId>{793D81CF-94F2-401A-BA57-92F5A7B2D0C5}</a:tableStyleId>
              </a:tblPr>
              <a:tblGrid>
                <a:gridCol w="4494649">
                  <a:extLst>
                    <a:ext uri="{9D8B030D-6E8A-4147-A177-3AD203B41FA5}">
                      <a16:colId xmlns:a16="http://schemas.microsoft.com/office/drawing/2014/main" val="3775924438"/>
                    </a:ext>
                  </a:extLst>
                </a:gridCol>
                <a:gridCol w="1792509">
                  <a:extLst>
                    <a:ext uri="{9D8B030D-6E8A-4147-A177-3AD203B41FA5}">
                      <a16:colId xmlns:a16="http://schemas.microsoft.com/office/drawing/2014/main" val="538499590"/>
                    </a:ext>
                  </a:extLst>
                </a:gridCol>
                <a:gridCol w="1792509">
                  <a:extLst>
                    <a:ext uri="{9D8B030D-6E8A-4147-A177-3AD203B41FA5}">
                      <a16:colId xmlns:a16="http://schemas.microsoft.com/office/drawing/2014/main" val="1567736583"/>
                    </a:ext>
                  </a:extLst>
                </a:gridCol>
              </a:tblGrid>
              <a:tr h="386592">
                <a:tc>
                  <a:txBody>
                    <a:bodyPr/>
                    <a:lstStyle/>
                    <a:p>
                      <a:pPr algn="l" fontAlgn="b"/>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pt-BR" sz="2000" b="1" u="none" strike="noStrike" dirty="0">
                          <a:effectLst/>
                        </a:rPr>
                        <a:t>PAC</a:t>
                      </a:r>
                      <a:endParaRPr lang="pt-BR" sz="20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pt-BR" sz="2000" b="1" u="none" strike="noStrike" dirty="0">
                          <a:effectLst/>
                        </a:rPr>
                        <a:t>PCA</a:t>
                      </a:r>
                      <a:endParaRPr lang="pt-BR" sz="20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28680054"/>
                  </a:ext>
                </a:extLst>
              </a:tr>
              <a:tr h="386592">
                <a:tc>
                  <a:txBody>
                    <a:bodyPr/>
                    <a:lstStyle/>
                    <a:p>
                      <a:pPr algn="l" fontAlgn="b"/>
                      <a:r>
                        <a:rPr lang="pt-BR" sz="2000" u="none" strike="noStrike" dirty="0">
                          <a:effectLst/>
                        </a:rPr>
                        <a:t>     Informação da Despesa</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Arial Black" panose="020B0A0402010202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Arial Black" panose="020B0A04020102020204" pitchFamily="34" charset="0"/>
                      </a:endParaRPr>
                    </a:p>
                  </a:txBody>
                  <a:tcPr marL="9525" marR="9525" marT="9525" marB="0" anchor="ctr"/>
                </a:tc>
                <a:extLst>
                  <a:ext uri="{0D108BD9-81ED-4DB2-BD59-A6C34878D82A}">
                    <a16:rowId xmlns:a16="http://schemas.microsoft.com/office/drawing/2014/main" val="3294102303"/>
                  </a:ext>
                </a:extLst>
              </a:tr>
              <a:tr h="386592">
                <a:tc>
                  <a:txBody>
                    <a:bodyPr/>
                    <a:lstStyle/>
                    <a:p>
                      <a:pPr algn="l" fontAlgn="b"/>
                      <a:r>
                        <a:rPr lang="pt-BR" sz="2000" u="none" strike="noStrike" dirty="0">
                          <a:effectLst/>
                        </a:rPr>
                        <a:t>     Unidade de Fornecimento</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125375679"/>
                  </a:ext>
                </a:extLst>
              </a:tr>
              <a:tr h="386592">
                <a:tc>
                  <a:txBody>
                    <a:bodyPr/>
                    <a:lstStyle/>
                    <a:p>
                      <a:pPr algn="l" fontAlgn="b"/>
                      <a:r>
                        <a:rPr lang="pt-BR" sz="2000" u="none" strike="noStrike" dirty="0">
                          <a:effectLst/>
                        </a:rPr>
                        <a:t>     Mês da Contratação</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71903319"/>
                  </a:ext>
                </a:extLst>
              </a:tr>
              <a:tr h="386592">
                <a:tc>
                  <a:txBody>
                    <a:bodyPr/>
                    <a:lstStyle/>
                    <a:p>
                      <a:pPr algn="l" fontAlgn="b"/>
                      <a:r>
                        <a:rPr lang="pt-BR" sz="2000" u="none" strike="noStrike" dirty="0">
                          <a:effectLst/>
                        </a:rPr>
                        <a:t>     Quantitativo Estimado</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74482102"/>
                  </a:ext>
                </a:extLst>
              </a:tr>
              <a:tr h="386592">
                <a:tc>
                  <a:txBody>
                    <a:bodyPr/>
                    <a:lstStyle/>
                    <a:p>
                      <a:pPr algn="l" fontAlgn="b"/>
                      <a:r>
                        <a:rPr lang="pt-BR" sz="2000" u="none" strike="noStrike" dirty="0">
                          <a:effectLst/>
                        </a:rPr>
                        <a:t>     Preço Unitário</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98086624"/>
                  </a:ext>
                </a:extLst>
              </a:tr>
              <a:tr h="386592">
                <a:tc>
                  <a:txBody>
                    <a:bodyPr/>
                    <a:lstStyle/>
                    <a:p>
                      <a:pPr algn="l" fontAlgn="b"/>
                      <a:r>
                        <a:rPr lang="pt-BR" sz="2000" u="none" strike="noStrike" dirty="0">
                          <a:effectLst/>
                        </a:rPr>
                        <a:t>     Valor Setorial</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95585000"/>
                  </a:ext>
                </a:extLst>
              </a:tr>
              <a:tr h="386592">
                <a:tc>
                  <a:txBody>
                    <a:bodyPr/>
                    <a:lstStyle/>
                    <a:p>
                      <a:pPr algn="l" fontAlgn="b"/>
                      <a:r>
                        <a:rPr lang="pt-BR" sz="2000" u="none" strike="noStrike" dirty="0">
                          <a:effectLst/>
                        </a:rPr>
                        <a:t>     Fonte de Recursos</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13683264"/>
                  </a:ext>
                </a:extLst>
              </a:tr>
              <a:tr h="386592">
                <a:tc>
                  <a:txBody>
                    <a:bodyPr/>
                    <a:lstStyle/>
                    <a:p>
                      <a:pPr algn="l" fontAlgn="b"/>
                      <a:r>
                        <a:rPr lang="pt-BR" sz="2000" u="none" strike="noStrike" dirty="0">
                          <a:effectLst/>
                        </a:rPr>
                        <a:t>     Subelemento de Despesa</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63421150"/>
                  </a:ext>
                </a:extLst>
              </a:tr>
              <a:tr h="386592">
                <a:tc>
                  <a:txBody>
                    <a:bodyPr/>
                    <a:lstStyle/>
                    <a:p>
                      <a:pPr algn="l" fontAlgn="b"/>
                      <a:r>
                        <a:rPr lang="pt-BR" sz="2000" u="none" strike="noStrike" dirty="0">
                          <a:effectLst/>
                        </a:rPr>
                        <a:t>     Integração com o Orçamento</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92093210"/>
                  </a:ext>
                </a:extLst>
              </a:tr>
              <a:tr h="386592">
                <a:tc>
                  <a:txBody>
                    <a:bodyPr/>
                    <a:lstStyle/>
                    <a:p>
                      <a:pPr algn="l" fontAlgn="b"/>
                      <a:r>
                        <a:rPr lang="pt-BR" sz="2000" u="none" strike="noStrike" dirty="0">
                          <a:effectLst/>
                        </a:rPr>
                        <a:t>     Mês de Elaboração</a:t>
                      </a:r>
                      <a:endParaRPr lang="pt-BR" sz="2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Arial Black" panose="020B0A04020102020204" pitchFamily="34" charset="0"/>
                      </a:endParaRPr>
                    </a:p>
                  </a:txBody>
                  <a:tcPr marL="9525" marR="9525" marT="9525" marB="0" anchor="ctr"/>
                </a:tc>
                <a:tc>
                  <a:txBody>
                    <a:bodyPr/>
                    <a:lstStyle/>
                    <a:p>
                      <a:pPr algn="ctr" fontAlgn="b"/>
                      <a:endParaRPr lang="pt-BR" sz="1800" b="0" i="0" u="none" strike="noStrike" dirty="0">
                        <a:solidFill>
                          <a:srgbClr val="000000"/>
                        </a:solidFill>
                        <a:effectLst/>
                        <a:latin typeface="Arial Black" panose="020B0A04020102020204" pitchFamily="34" charset="0"/>
                      </a:endParaRPr>
                    </a:p>
                  </a:txBody>
                  <a:tcPr marL="9525" marR="9525" marT="9525" marB="0" anchor="ctr"/>
                </a:tc>
                <a:extLst>
                  <a:ext uri="{0D108BD9-81ED-4DB2-BD59-A6C34878D82A}">
                    <a16:rowId xmlns:a16="http://schemas.microsoft.com/office/drawing/2014/main" val="2815663262"/>
                  </a:ext>
                </a:extLst>
              </a:tr>
            </a:tbl>
          </a:graphicData>
        </a:graphic>
      </p:graphicFrame>
      <p:sp>
        <p:nvSpPr>
          <p:cNvPr id="4" name="Símbolo de &quot;Não Permitido&quot; 3">
            <a:extLst>
              <a:ext uri="{FF2B5EF4-FFF2-40B4-BE49-F238E27FC236}">
                <a16:creationId xmlns:a16="http://schemas.microsoft.com/office/drawing/2014/main" id="{F8E52ABB-64C1-4AD9-A51A-2D6BB3C5B0F2}"/>
              </a:ext>
            </a:extLst>
          </p:cNvPr>
          <p:cNvSpPr/>
          <p:nvPr/>
        </p:nvSpPr>
        <p:spPr>
          <a:xfrm>
            <a:off x="8014313" y="2839874"/>
            <a:ext cx="349880" cy="334715"/>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5" name="Círculo: Vazio 4">
            <a:extLst>
              <a:ext uri="{FF2B5EF4-FFF2-40B4-BE49-F238E27FC236}">
                <a16:creationId xmlns:a16="http://schemas.microsoft.com/office/drawing/2014/main" id="{D5781263-5BFD-4CB7-89B9-77C694D07737}"/>
              </a:ext>
            </a:extLst>
          </p:cNvPr>
          <p:cNvSpPr/>
          <p:nvPr/>
        </p:nvSpPr>
        <p:spPr>
          <a:xfrm>
            <a:off x="6227695" y="2839874"/>
            <a:ext cx="349880" cy="334715"/>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4" name="Símbolo de &quot;Não Permitido&quot; 13">
            <a:extLst>
              <a:ext uri="{FF2B5EF4-FFF2-40B4-BE49-F238E27FC236}">
                <a16:creationId xmlns:a16="http://schemas.microsoft.com/office/drawing/2014/main" id="{350FB7EB-BB6B-47B3-B89B-C5DBC4077711}"/>
              </a:ext>
            </a:extLst>
          </p:cNvPr>
          <p:cNvSpPr/>
          <p:nvPr/>
        </p:nvSpPr>
        <p:spPr>
          <a:xfrm>
            <a:off x="8023411" y="3221015"/>
            <a:ext cx="349880" cy="334715"/>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6" name="Símbolo de &quot;Não Permitido&quot; 15">
            <a:extLst>
              <a:ext uri="{FF2B5EF4-FFF2-40B4-BE49-F238E27FC236}">
                <a16:creationId xmlns:a16="http://schemas.microsoft.com/office/drawing/2014/main" id="{795885A4-B010-44CA-A156-C92D2E716BF0}"/>
              </a:ext>
            </a:extLst>
          </p:cNvPr>
          <p:cNvSpPr/>
          <p:nvPr/>
        </p:nvSpPr>
        <p:spPr>
          <a:xfrm>
            <a:off x="8023411" y="3596555"/>
            <a:ext cx="349880" cy="334715"/>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7" name="Símbolo de &quot;Não Permitido&quot; 16">
            <a:extLst>
              <a:ext uri="{FF2B5EF4-FFF2-40B4-BE49-F238E27FC236}">
                <a16:creationId xmlns:a16="http://schemas.microsoft.com/office/drawing/2014/main" id="{9E9F2936-CA95-4793-BC74-8385B5902DFC}"/>
              </a:ext>
            </a:extLst>
          </p:cNvPr>
          <p:cNvSpPr/>
          <p:nvPr/>
        </p:nvSpPr>
        <p:spPr>
          <a:xfrm>
            <a:off x="8023411" y="3993882"/>
            <a:ext cx="349880" cy="334715"/>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8" name="Símbolo de &quot;Não Permitido&quot; 17">
            <a:extLst>
              <a:ext uri="{FF2B5EF4-FFF2-40B4-BE49-F238E27FC236}">
                <a16:creationId xmlns:a16="http://schemas.microsoft.com/office/drawing/2014/main" id="{B9535D9B-E65A-4A02-8D16-4B3479570B2D}"/>
              </a:ext>
            </a:extLst>
          </p:cNvPr>
          <p:cNvSpPr/>
          <p:nvPr/>
        </p:nvSpPr>
        <p:spPr>
          <a:xfrm>
            <a:off x="6227695" y="4385736"/>
            <a:ext cx="349880" cy="334715"/>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9" name="Símbolo de &quot;Não Permitido&quot; 18">
            <a:extLst>
              <a:ext uri="{FF2B5EF4-FFF2-40B4-BE49-F238E27FC236}">
                <a16:creationId xmlns:a16="http://schemas.microsoft.com/office/drawing/2014/main" id="{10F355EC-E7B0-45EC-8508-9116FF0FA324}"/>
              </a:ext>
            </a:extLst>
          </p:cNvPr>
          <p:cNvSpPr/>
          <p:nvPr/>
        </p:nvSpPr>
        <p:spPr>
          <a:xfrm>
            <a:off x="6227695" y="4776595"/>
            <a:ext cx="349880" cy="334715"/>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0" name="Símbolo de &quot;Não Permitido&quot; 19">
            <a:extLst>
              <a:ext uri="{FF2B5EF4-FFF2-40B4-BE49-F238E27FC236}">
                <a16:creationId xmlns:a16="http://schemas.microsoft.com/office/drawing/2014/main" id="{FF15E787-5AAE-4955-975B-6516BA746BB4}"/>
              </a:ext>
            </a:extLst>
          </p:cNvPr>
          <p:cNvSpPr/>
          <p:nvPr/>
        </p:nvSpPr>
        <p:spPr>
          <a:xfrm>
            <a:off x="6227695" y="5543997"/>
            <a:ext cx="349880" cy="334715"/>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1" name="Círculo: Vazio 20">
            <a:extLst>
              <a:ext uri="{FF2B5EF4-FFF2-40B4-BE49-F238E27FC236}">
                <a16:creationId xmlns:a16="http://schemas.microsoft.com/office/drawing/2014/main" id="{B4433D00-D268-4919-95C5-F58873399A05}"/>
              </a:ext>
            </a:extLst>
          </p:cNvPr>
          <p:cNvSpPr/>
          <p:nvPr/>
        </p:nvSpPr>
        <p:spPr>
          <a:xfrm>
            <a:off x="6227695" y="3224965"/>
            <a:ext cx="349880" cy="334715"/>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4" name="Círculo: Vazio 23">
            <a:extLst>
              <a:ext uri="{FF2B5EF4-FFF2-40B4-BE49-F238E27FC236}">
                <a16:creationId xmlns:a16="http://schemas.microsoft.com/office/drawing/2014/main" id="{854E62ED-32E8-404A-A4E0-6B737CEBB540}"/>
              </a:ext>
            </a:extLst>
          </p:cNvPr>
          <p:cNvSpPr/>
          <p:nvPr/>
        </p:nvSpPr>
        <p:spPr>
          <a:xfrm>
            <a:off x="6227695" y="3611357"/>
            <a:ext cx="349880" cy="334715"/>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5" name="Círculo: Vazio 24">
            <a:extLst>
              <a:ext uri="{FF2B5EF4-FFF2-40B4-BE49-F238E27FC236}">
                <a16:creationId xmlns:a16="http://schemas.microsoft.com/office/drawing/2014/main" id="{65C1482F-6D17-4DCF-99E5-F78A5BB1F0D3}"/>
              </a:ext>
            </a:extLst>
          </p:cNvPr>
          <p:cNvSpPr/>
          <p:nvPr/>
        </p:nvSpPr>
        <p:spPr>
          <a:xfrm>
            <a:off x="6227695" y="3993882"/>
            <a:ext cx="349880" cy="334715"/>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6" name="Círculo: Vazio 25">
            <a:extLst>
              <a:ext uri="{FF2B5EF4-FFF2-40B4-BE49-F238E27FC236}">
                <a16:creationId xmlns:a16="http://schemas.microsoft.com/office/drawing/2014/main" id="{30CE311B-238F-46B5-B7DE-3CCB7220E544}"/>
              </a:ext>
            </a:extLst>
          </p:cNvPr>
          <p:cNvSpPr/>
          <p:nvPr/>
        </p:nvSpPr>
        <p:spPr>
          <a:xfrm>
            <a:off x="8014313" y="4385736"/>
            <a:ext cx="349880" cy="334715"/>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8" name="Círculo: Vazio 27">
            <a:extLst>
              <a:ext uri="{FF2B5EF4-FFF2-40B4-BE49-F238E27FC236}">
                <a16:creationId xmlns:a16="http://schemas.microsoft.com/office/drawing/2014/main" id="{13AE7976-1486-45AB-952A-6FCA0F8EC8ED}"/>
              </a:ext>
            </a:extLst>
          </p:cNvPr>
          <p:cNvSpPr/>
          <p:nvPr/>
        </p:nvSpPr>
        <p:spPr>
          <a:xfrm>
            <a:off x="8023411" y="4776594"/>
            <a:ext cx="349880" cy="334715"/>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9" name="Círculo: Vazio 28">
            <a:extLst>
              <a:ext uri="{FF2B5EF4-FFF2-40B4-BE49-F238E27FC236}">
                <a16:creationId xmlns:a16="http://schemas.microsoft.com/office/drawing/2014/main" id="{53FA24CF-73CC-4954-A285-72C34501F42D}"/>
              </a:ext>
            </a:extLst>
          </p:cNvPr>
          <p:cNvSpPr/>
          <p:nvPr/>
        </p:nvSpPr>
        <p:spPr>
          <a:xfrm>
            <a:off x="8014313" y="5163133"/>
            <a:ext cx="349880" cy="334715"/>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30" name="Círculo: Vazio 29">
            <a:extLst>
              <a:ext uri="{FF2B5EF4-FFF2-40B4-BE49-F238E27FC236}">
                <a16:creationId xmlns:a16="http://schemas.microsoft.com/office/drawing/2014/main" id="{09D64740-D494-475D-A14C-231FBA5F3919}"/>
              </a:ext>
            </a:extLst>
          </p:cNvPr>
          <p:cNvSpPr/>
          <p:nvPr/>
        </p:nvSpPr>
        <p:spPr>
          <a:xfrm>
            <a:off x="8018862" y="5544241"/>
            <a:ext cx="349880" cy="334715"/>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31" name="Círculo: Vazio 30">
            <a:extLst>
              <a:ext uri="{FF2B5EF4-FFF2-40B4-BE49-F238E27FC236}">
                <a16:creationId xmlns:a16="http://schemas.microsoft.com/office/drawing/2014/main" id="{77F55DDF-3931-4767-BFEC-4917D8245910}"/>
              </a:ext>
            </a:extLst>
          </p:cNvPr>
          <p:cNvSpPr/>
          <p:nvPr/>
        </p:nvSpPr>
        <p:spPr>
          <a:xfrm>
            <a:off x="6227695" y="5163132"/>
            <a:ext cx="349880" cy="334715"/>
          </a:xfrm>
          <a:prstGeom prst="don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 name="CaixaDeTexto 1">
            <a:extLst>
              <a:ext uri="{FF2B5EF4-FFF2-40B4-BE49-F238E27FC236}">
                <a16:creationId xmlns:a16="http://schemas.microsoft.com/office/drawing/2014/main" id="{13D12D1E-B1FA-4CDC-963E-2CC7645DA804}"/>
              </a:ext>
            </a:extLst>
          </p:cNvPr>
          <p:cNvSpPr txBox="1"/>
          <p:nvPr/>
        </p:nvSpPr>
        <p:spPr>
          <a:xfrm>
            <a:off x="6058338" y="2470542"/>
            <a:ext cx="663964" cy="369332"/>
          </a:xfrm>
          <a:prstGeom prst="rect">
            <a:avLst/>
          </a:prstGeom>
          <a:noFill/>
        </p:spPr>
        <p:txBody>
          <a:bodyPr wrap="none" rtlCol="0">
            <a:spAutoFit/>
          </a:bodyPr>
          <a:lstStyle/>
          <a:p>
            <a:r>
              <a:rPr lang="pt-BR" dirty="0"/>
              <a:t>ITEM</a:t>
            </a:r>
          </a:p>
        </p:txBody>
      </p:sp>
      <p:sp>
        <p:nvSpPr>
          <p:cNvPr id="32" name="CaixaDeTexto 31">
            <a:extLst>
              <a:ext uri="{FF2B5EF4-FFF2-40B4-BE49-F238E27FC236}">
                <a16:creationId xmlns:a16="http://schemas.microsoft.com/office/drawing/2014/main" id="{2EB28D43-5D5B-4FC0-9645-201D1EB14D77}"/>
              </a:ext>
            </a:extLst>
          </p:cNvPr>
          <p:cNvSpPr txBox="1"/>
          <p:nvPr/>
        </p:nvSpPr>
        <p:spPr>
          <a:xfrm>
            <a:off x="7766982" y="2453274"/>
            <a:ext cx="862737" cy="369332"/>
          </a:xfrm>
          <a:prstGeom prst="rect">
            <a:avLst/>
          </a:prstGeom>
          <a:noFill/>
        </p:spPr>
        <p:txBody>
          <a:bodyPr wrap="none" rtlCol="0">
            <a:spAutoFit/>
          </a:bodyPr>
          <a:lstStyle/>
          <a:p>
            <a:r>
              <a:rPr lang="pt-BR" dirty="0"/>
              <a:t>CLASSE</a:t>
            </a:r>
          </a:p>
        </p:txBody>
      </p:sp>
      <p:sp>
        <p:nvSpPr>
          <p:cNvPr id="33" name="CaixaDeTexto 32">
            <a:extLst>
              <a:ext uri="{FF2B5EF4-FFF2-40B4-BE49-F238E27FC236}">
                <a16:creationId xmlns:a16="http://schemas.microsoft.com/office/drawing/2014/main" id="{720CFD56-6478-4191-B239-CCDFC609B1B0}"/>
              </a:ext>
            </a:extLst>
          </p:cNvPr>
          <p:cNvSpPr txBox="1"/>
          <p:nvPr/>
        </p:nvSpPr>
        <p:spPr>
          <a:xfrm>
            <a:off x="6058338" y="5929955"/>
            <a:ext cx="800219" cy="369332"/>
          </a:xfrm>
          <a:prstGeom prst="rect">
            <a:avLst/>
          </a:prstGeom>
          <a:noFill/>
        </p:spPr>
        <p:txBody>
          <a:bodyPr wrap="none" rtlCol="0">
            <a:spAutoFit/>
          </a:bodyPr>
          <a:lstStyle/>
          <a:p>
            <a:r>
              <a:rPr lang="pt-BR" dirty="0"/>
              <a:t>JULHO</a:t>
            </a:r>
          </a:p>
        </p:txBody>
      </p:sp>
      <p:sp>
        <p:nvSpPr>
          <p:cNvPr id="34" name="CaixaDeTexto 33">
            <a:extLst>
              <a:ext uri="{FF2B5EF4-FFF2-40B4-BE49-F238E27FC236}">
                <a16:creationId xmlns:a16="http://schemas.microsoft.com/office/drawing/2014/main" id="{5A4AC2A5-9D06-4ED4-A07B-04420AB57CB9}"/>
              </a:ext>
            </a:extLst>
          </p:cNvPr>
          <p:cNvSpPr txBox="1"/>
          <p:nvPr/>
        </p:nvSpPr>
        <p:spPr>
          <a:xfrm>
            <a:off x="7766982" y="5912687"/>
            <a:ext cx="800219" cy="369332"/>
          </a:xfrm>
          <a:prstGeom prst="rect">
            <a:avLst/>
          </a:prstGeom>
          <a:noFill/>
        </p:spPr>
        <p:txBody>
          <a:bodyPr wrap="none" rtlCol="0">
            <a:spAutoFit/>
          </a:bodyPr>
          <a:lstStyle/>
          <a:p>
            <a:r>
              <a:rPr lang="pt-BR" dirty="0"/>
              <a:t>JULHO</a:t>
            </a:r>
          </a:p>
        </p:txBody>
      </p:sp>
    </p:spTree>
    <p:extLst>
      <p:ext uri="{BB962C8B-B14F-4D97-AF65-F5344CB8AC3E}">
        <p14:creationId xmlns:p14="http://schemas.microsoft.com/office/powerpoint/2010/main" val="9409398"/>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4" grpId="0" animBg="1"/>
      <p:bldP spid="16" grpId="0" animBg="1"/>
      <p:bldP spid="17" grpId="0" animBg="1"/>
      <p:bldP spid="18" grpId="0" animBg="1"/>
      <p:bldP spid="19" grpId="0" animBg="1"/>
      <p:bldP spid="20" grpId="0" animBg="1"/>
      <p:bldP spid="21" grpId="0" animBg="1"/>
      <p:bldP spid="24" grpId="0" animBg="1"/>
      <p:bldP spid="25" grpId="0" animBg="1"/>
      <p:bldP spid="26" grpId="0" animBg="1"/>
      <p:bldP spid="28" grpId="0" animBg="1"/>
      <p:bldP spid="29" grpId="0" animBg="1"/>
      <p:bldP spid="30" grpId="0" animBg="1"/>
      <p:bldP spid="31" grpId="0" animBg="1"/>
      <p:bldP spid="2" grpId="0"/>
      <p:bldP spid="32" grpId="0"/>
      <p:bldP spid="33"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Atribuições do SISLOG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760164" y="1471725"/>
            <a:ext cx="10765086" cy="4616648"/>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ü"/>
            </a:pPr>
            <a:r>
              <a:rPr lang="pt-BR" b="1" dirty="0"/>
              <a:t>Decreto 42.092, de 27 de outubro de 2009 – Institui o Sistema Logístico do Estado do Rio de Janeiro – SISLOG</a:t>
            </a:r>
          </a:p>
          <a:p>
            <a:pPr>
              <a:lnSpc>
                <a:spcPct val="150000"/>
              </a:lnSpc>
            </a:pPr>
            <a:endParaRPr lang="pt-BR" sz="900" dirty="0"/>
          </a:p>
          <a:p>
            <a:pPr algn="just"/>
            <a:r>
              <a:rPr lang="pt-BR" b="1" dirty="0"/>
              <a:t>Art. 1</a:t>
            </a:r>
            <a:r>
              <a:rPr lang="pt-BR" dirty="0"/>
              <a:t>° - Fica instituído no âmbito do Poder Executivo, sem aumento de despesa, o Sistema Logístico do Poder Executivo – SISLOG, destinado a programar e acompanhar as atividades de utilização e movimentação dos recursos logísticos e patrimoniais, contratação de fornecedores, aquisição de bens e serviços e disposição de bens móveis, bem como propor políticas públicas relacionadas ao tema.</a:t>
            </a:r>
          </a:p>
          <a:p>
            <a:pPr algn="just"/>
            <a:r>
              <a:rPr lang="pt-BR" dirty="0"/>
              <a:t>(...)</a:t>
            </a:r>
          </a:p>
          <a:p>
            <a:pPr algn="just"/>
            <a:r>
              <a:rPr lang="pt-BR" b="1" dirty="0"/>
              <a:t>Art. 6º </a:t>
            </a:r>
            <a:r>
              <a:rPr lang="pt-BR" dirty="0"/>
              <a:t>- São atribuições dos Órgãos Setoriais do SISLOG, segundo as orientações do Órgão Central:</a:t>
            </a:r>
          </a:p>
          <a:p>
            <a:pPr algn="just"/>
            <a:r>
              <a:rPr lang="pt-BR" b="1" dirty="0"/>
              <a:t>I </a:t>
            </a:r>
            <a:r>
              <a:rPr lang="pt-BR" dirty="0"/>
              <a:t>- realizar a </a:t>
            </a:r>
            <a:r>
              <a:rPr lang="pt-BR" dirty="0">
                <a:highlight>
                  <a:srgbClr val="FFFF00"/>
                </a:highlight>
              </a:rPr>
              <a:t>gestão de Suprimentos</a:t>
            </a:r>
            <a:r>
              <a:rPr lang="pt-BR" dirty="0"/>
              <a:t>, Manutenção, Transportes </a:t>
            </a:r>
            <a:r>
              <a:rPr lang="pt-BR" dirty="0">
                <a:highlight>
                  <a:srgbClr val="FFFF00"/>
                </a:highlight>
              </a:rPr>
              <a:t>e fazer o acompanhamento de despesas sob sua responsabilidade</a:t>
            </a:r>
            <a:r>
              <a:rPr lang="pt-BR" dirty="0"/>
              <a:t>;</a:t>
            </a:r>
          </a:p>
          <a:p>
            <a:pPr algn="just"/>
            <a:r>
              <a:rPr lang="pt-BR" b="1" dirty="0"/>
              <a:t>II </a:t>
            </a:r>
            <a:r>
              <a:rPr lang="pt-BR" dirty="0"/>
              <a:t>- </a:t>
            </a:r>
            <a:r>
              <a:rPr lang="pt-BR" dirty="0">
                <a:highlight>
                  <a:srgbClr val="FFFF00"/>
                </a:highlight>
              </a:rPr>
              <a:t>elaborar Planos Setoriais de Suprimentos</a:t>
            </a:r>
            <a:r>
              <a:rPr lang="pt-BR" dirty="0"/>
              <a:t>, de Manutenção e de Transportes para os Órgãos Seccionais que lhe são vinculados;</a:t>
            </a:r>
          </a:p>
          <a:p>
            <a:pPr algn="just"/>
            <a:r>
              <a:rPr lang="pt-BR" b="1" dirty="0"/>
              <a:t>III </a:t>
            </a:r>
            <a:r>
              <a:rPr lang="pt-BR" dirty="0"/>
              <a:t>- coordenar as atividades dos Órgãos Seccionais que lhe são vinculados;</a:t>
            </a:r>
          </a:p>
          <a:p>
            <a:pPr algn="just"/>
            <a:r>
              <a:rPr lang="pt-BR" b="1" dirty="0"/>
              <a:t>IV </a:t>
            </a:r>
            <a:r>
              <a:rPr lang="pt-BR" dirty="0"/>
              <a:t>– fornecer dados estatísticos e subsídios ao Órgão Central, propor melhorias dos processos e sistemas, cumprir e fazer cumprir as normas do SISLOG e adotar todas as iniciativas necessárias ao seu bom funcionamento;</a:t>
            </a:r>
          </a:p>
          <a:p>
            <a:pPr algn="just"/>
            <a:r>
              <a:rPr lang="pt-BR" b="1" dirty="0"/>
              <a:t>V </a:t>
            </a:r>
            <a:r>
              <a:rPr lang="pt-BR" dirty="0"/>
              <a:t>– cumprir as normas e instruções exaradas pelo Nível Central do SISLOG e zelar pelo seu cumprimento.</a:t>
            </a:r>
          </a:p>
        </p:txBody>
      </p:sp>
    </p:spTree>
    <p:extLst>
      <p:ext uri="{BB962C8B-B14F-4D97-AF65-F5344CB8AC3E}">
        <p14:creationId xmlns:p14="http://schemas.microsoft.com/office/powerpoint/2010/main" val="3102587154"/>
      </p:ext>
    </p:extLst>
  </p:cSld>
  <p:clrMapOvr>
    <a:masterClrMapping/>
  </p:clrMapOvr>
  <p:transition>
    <p:cover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Sistema para elaboração e validação do PCA/POD: SIPLAG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grpSp>
        <p:nvGrpSpPr>
          <p:cNvPr id="12" name="Agrupar 11">
            <a:extLst>
              <a:ext uri="{FF2B5EF4-FFF2-40B4-BE49-F238E27FC236}">
                <a16:creationId xmlns:a16="http://schemas.microsoft.com/office/drawing/2014/main" id="{9ACB77A4-DE07-4581-9EA3-65C0565D120A}"/>
              </a:ext>
            </a:extLst>
          </p:cNvPr>
          <p:cNvGrpSpPr/>
          <p:nvPr/>
        </p:nvGrpSpPr>
        <p:grpSpPr>
          <a:xfrm>
            <a:off x="1382381" y="1537258"/>
            <a:ext cx="8432205" cy="5077082"/>
            <a:chOff x="1382381" y="1482173"/>
            <a:chExt cx="8432205" cy="5077082"/>
          </a:xfrm>
        </p:grpSpPr>
        <p:pic>
          <p:nvPicPr>
            <p:cNvPr id="4" name="Imagem 3">
              <a:extLst>
                <a:ext uri="{FF2B5EF4-FFF2-40B4-BE49-F238E27FC236}">
                  <a16:creationId xmlns:a16="http://schemas.microsoft.com/office/drawing/2014/main" id="{ADD8050C-C257-4618-8C5F-B244D9CF1F2D}"/>
                </a:ext>
              </a:extLst>
            </p:cNvPr>
            <p:cNvPicPr>
              <a:picLocks noChangeAspect="1"/>
            </p:cNvPicPr>
            <p:nvPr/>
          </p:nvPicPr>
          <p:blipFill rotWithShape="1">
            <a:blip r:embed="rId5">
              <a:extLst>
                <a:ext uri="{28A0092B-C50C-407E-A947-70E740481C1C}">
                  <a14:useLocalDpi xmlns:a14="http://schemas.microsoft.com/office/drawing/2010/main" val="0"/>
                </a:ext>
              </a:extLst>
            </a:blip>
            <a:srcRect t="8032" b="4738"/>
            <a:stretch/>
          </p:blipFill>
          <p:spPr>
            <a:xfrm>
              <a:off x="1382381" y="1482173"/>
              <a:ext cx="8432205" cy="4087230"/>
            </a:xfrm>
            <a:prstGeom prst="rect">
              <a:avLst/>
            </a:prstGeom>
          </p:spPr>
        </p:pic>
        <p:pic>
          <p:nvPicPr>
            <p:cNvPr id="6" name="Imagem 5">
              <a:extLst>
                <a:ext uri="{FF2B5EF4-FFF2-40B4-BE49-F238E27FC236}">
                  <a16:creationId xmlns:a16="http://schemas.microsoft.com/office/drawing/2014/main" id="{E54DBA81-41FC-4F8D-ACDE-6E7CE8ACA23A}"/>
                </a:ext>
              </a:extLst>
            </p:cNvPr>
            <p:cNvPicPr>
              <a:picLocks noChangeAspect="1"/>
            </p:cNvPicPr>
            <p:nvPr/>
          </p:nvPicPr>
          <p:blipFill rotWithShape="1">
            <a:blip r:embed="rId6">
              <a:extLst>
                <a:ext uri="{28A0092B-C50C-407E-A947-70E740481C1C}">
                  <a14:useLocalDpi xmlns:a14="http://schemas.microsoft.com/office/drawing/2010/main" val="0"/>
                </a:ext>
              </a:extLst>
            </a:blip>
            <a:srcRect t="52530" b="15663"/>
            <a:stretch/>
          </p:blipFill>
          <p:spPr>
            <a:xfrm>
              <a:off x="1382381" y="5068886"/>
              <a:ext cx="8432205" cy="1490369"/>
            </a:xfrm>
            <a:prstGeom prst="rect">
              <a:avLst/>
            </a:prstGeom>
          </p:spPr>
        </p:pic>
      </p:grpSp>
      <p:sp>
        <p:nvSpPr>
          <p:cNvPr id="18" name="Retângulo: Cantos Arredondados 17">
            <a:extLst>
              <a:ext uri="{FF2B5EF4-FFF2-40B4-BE49-F238E27FC236}">
                <a16:creationId xmlns:a16="http://schemas.microsoft.com/office/drawing/2014/main" id="{A98B8394-4339-43E5-B24A-8B8A4BF3D3A2}"/>
              </a:ext>
            </a:extLst>
          </p:cNvPr>
          <p:cNvSpPr/>
          <p:nvPr/>
        </p:nvSpPr>
        <p:spPr>
          <a:xfrm>
            <a:off x="1470072" y="2839375"/>
            <a:ext cx="3552094" cy="75491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15770582"/>
      </p:ext>
    </p:extLst>
  </p:cSld>
  <p:clrMapOvr>
    <a:masterClrMapping/>
  </p:clrMapOvr>
  <p:transition>
    <p:cover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Sistema para elaboração e validação do PCA/POD: SIPLAG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pic>
        <p:nvPicPr>
          <p:cNvPr id="4" name="Imagem 3">
            <a:extLst>
              <a:ext uri="{FF2B5EF4-FFF2-40B4-BE49-F238E27FC236}">
                <a16:creationId xmlns:a16="http://schemas.microsoft.com/office/drawing/2014/main" id="{CC01A645-7723-49BA-957E-9025F6FB9E5A}"/>
              </a:ext>
            </a:extLst>
          </p:cNvPr>
          <p:cNvPicPr>
            <a:picLocks noChangeAspect="1"/>
          </p:cNvPicPr>
          <p:nvPr/>
        </p:nvPicPr>
        <p:blipFill rotWithShape="1">
          <a:blip r:embed="rId5">
            <a:extLst>
              <a:ext uri="{28A0092B-C50C-407E-A947-70E740481C1C}">
                <a14:useLocalDpi xmlns:a14="http://schemas.microsoft.com/office/drawing/2010/main" val="0"/>
              </a:ext>
            </a:extLst>
          </a:blip>
          <a:srcRect l="542" t="14394" r="15547" b="14528"/>
          <a:stretch/>
        </p:blipFill>
        <p:spPr>
          <a:xfrm>
            <a:off x="267372" y="1661436"/>
            <a:ext cx="10230415" cy="4874600"/>
          </a:xfrm>
          <a:prstGeom prst="rect">
            <a:avLst/>
          </a:prstGeom>
        </p:spPr>
      </p:pic>
      <p:sp>
        <p:nvSpPr>
          <p:cNvPr id="14" name="Retângulo: Cantos Arredondados 13">
            <a:extLst>
              <a:ext uri="{FF2B5EF4-FFF2-40B4-BE49-F238E27FC236}">
                <a16:creationId xmlns:a16="http://schemas.microsoft.com/office/drawing/2014/main" id="{8A67F47F-0FA6-4123-955F-691E23E505A9}"/>
              </a:ext>
            </a:extLst>
          </p:cNvPr>
          <p:cNvSpPr/>
          <p:nvPr/>
        </p:nvSpPr>
        <p:spPr>
          <a:xfrm>
            <a:off x="4475747" y="2295363"/>
            <a:ext cx="3447807" cy="396105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018788083"/>
      </p:ext>
    </p:extLst>
  </p:cSld>
  <p:clrMapOvr>
    <a:masterClrMapping/>
  </p:clrMapOvr>
  <p:transition>
    <p:cover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Sistema para elaboração e validação do PCA/POD: SIPLAG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pic>
        <p:nvPicPr>
          <p:cNvPr id="3" name="Imagem 2">
            <a:extLst>
              <a:ext uri="{FF2B5EF4-FFF2-40B4-BE49-F238E27FC236}">
                <a16:creationId xmlns:a16="http://schemas.microsoft.com/office/drawing/2014/main" id="{7C20AB2D-E87B-4620-AADD-6C79127E25A9}"/>
              </a:ext>
            </a:extLst>
          </p:cNvPr>
          <p:cNvPicPr>
            <a:picLocks noChangeAspect="1"/>
          </p:cNvPicPr>
          <p:nvPr/>
        </p:nvPicPr>
        <p:blipFill rotWithShape="1">
          <a:blip r:embed="rId5">
            <a:extLst>
              <a:ext uri="{28A0092B-C50C-407E-A947-70E740481C1C}">
                <a14:useLocalDpi xmlns:a14="http://schemas.microsoft.com/office/drawing/2010/main" val="0"/>
              </a:ext>
            </a:extLst>
          </a:blip>
          <a:srcRect l="36408" t="23188" r="37282" b="18881"/>
          <a:stretch/>
        </p:blipFill>
        <p:spPr>
          <a:xfrm>
            <a:off x="3526970" y="1661436"/>
            <a:ext cx="4120739" cy="5103687"/>
          </a:xfrm>
          <a:prstGeom prst="rect">
            <a:avLst/>
          </a:prstGeom>
        </p:spPr>
      </p:pic>
    </p:spTree>
    <p:extLst>
      <p:ext uri="{BB962C8B-B14F-4D97-AF65-F5344CB8AC3E}">
        <p14:creationId xmlns:p14="http://schemas.microsoft.com/office/powerpoint/2010/main" val="2452135804"/>
      </p:ext>
    </p:extLst>
  </p:cSld>
  <p:clrMapOvr>
    <a:masterClrMapping/>
  </p:clrMapOvr>
  <p:transition>
    <p:cover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Sistema para elaboração e validação do PCA/POD: SIPLAG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pic>
        <p:nvPicPr>
          <p:cNvPr id="6" name="Imagem 5">
            <a:extLst>
              <a:ext uri="{FF2B5EF4-FFF2-40B4-BE49-F238E27FC236}">
                <a16:creationId xmlns:a16="http://schemas.microsoft.com/office/drawing/2014/main" id="{33C3B627-BA54-4E4B-96AF-70D04E2BC3F6}"/>
              </a:ext>
            </a:extLst>
          </p:cNvPr>
          <p:cNvPicPr>
            <a:picLocks noChangeAspect="1"/>
          </p:cNvPicPr>
          <p:nvPr/>
        </p:nvPicPr>
        <p:blipFill rotWithShape="1">
          <a:blip r:embed="rId5">
            <a:extLst>
              <a:ext uri="{28A0092B-C50C-407E-A947-70E740481C1C}">
                <a14:useLocalDpi xmlns:a14="http://schemas.microsoft.com/office/drawing/2010/main" val="0"/>
              </a:ext>
            </a:extLst>
          </a:blip>
          <a:srcRect l="36315" t="23002" r="37317" b="17990"/>
          <a:stretch/>
        </p:blipFill>
        <p:spPr>
          <a:xfrm>
            <a:off x="3371150" y="1438105"/>
            <a:ext cx="4132612" cy="5202010"/>
          </a:xfrm>
          <a:prstGeom prst="rect">
            <a:avLst/>
          </a:prstGeom>
        </p:spPr>
      </p:pic>
      <p:sp>
        <p:nvSpPr>
          <p:cNvPr id="9" name="Retângulo: Cantos Arredondados 8">
            <a:extLst>
              <a:ext uri="{FF2B5EF4-FFF2-40B4-BE49-F238E27FC236}">
                <a16:creationId xmlns:a16="http://schemas.microsoft.com/office/drawing/2014/main" id="{8F1EAEAB-DE26-4AC5-9F26-3AE8C6361219}"/>
              </a:ext>
            </a:extLst>
          </p:cNvPr>
          <p:cNvSpPr/>
          <p:nvPr/>
        </p:nvSpPr>
        <p:spPr>
          <a:xfrm>
            <a:off x="3657599" y="4319337"/>
            <a:ext cx="3447807" cy="51735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Cantos Arredondados 15">
            <a:extLst>
              <a:ext uri="{FF2B5EF4-FFF2-40B4-BE49-F238E27FC236}">
                <a16:creationId xmlns:a16="http://schemas.microsoft.com/office/drawing/2014/main" id="{F9A01D54-08A2-4C76-98AC-0AFE641AFCC1}"/>
              </a:ext>
            </a:extLst>
          </p:cNvPr>
          <p:cNvSpPr/>
          <p:nvPr/>
        </p:nvSpPr>
        <p:spPr>
          <a:xfrm>
            <a:off x="3665618" y="4844723"/>
            <a:ext cx="3447807" cy="109202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245847335"/>
      </p:ext>
    </p:extLst>
  </p:cSld>
  <p:clrMapOvr>
    <a:masterClrMapping/>
  </p:clrMapOvr>
  <p:transition>
    <p:cover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Sistema para elaboração e validação do PCA/POD: SIPLAG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pic>
        <p:nvPicPr>
          <p:cNvPr id="3" name="Imagem 2">
            <a:extLst>
              <a:ext uri="{FF2B5EF4-FFF2-40B4-BE49-F238E27FC236}">
                <a16:creationId xmlns:a16="http://schemas.microsoft.com/office/drawing/2014/main" id="{79E4228B-4EBD-47A1-9751-4D2AD2235CD8}"/>
              </a:ext>
            </a:extLst>
          </p:cNvPr>
          <p:cNvPicPr>
            <a:picLocks noChangeAspect="1"/>
          </p:cNvPicPr>
          <p:nvPr/>
        </p:nvPicPr>
        <p:blipFill rotWithShape="1">
          <a:blip r:embed="rId5">
            <a:extLst>
              <a:ext uri="{28A0092B-C50C-407E-A947-70E740481C1C}">
                <a14:useLocalDpi xmlns:a14="http://schemas.microsoft.com/office/drawing/2010/main" val="0"/>
              </a:ext>
            </a:extLst>
          </a:blip>
          <a:srcRect l="37098" t="23711" r="33739" b="18801"/>
          <a:stretch/>
        </p:blipFill>
        <p:spPr>
          <a:xfrm>
            <a:off x="3265715" y="1555672"/>
            <a:ext cx="4690753" cy="5201375"/>
          </a:xfrm>
          <a:prstGeom prst="rect">
            <a:avLst/>
          </a:prstGeom>
        </p:spPr>
      </p:pic>
      <p:sp>
        <p:nvSpPr>
          <p:cNvPr id="12" name="Retângulo: Cantos Arredondados 11">
            <a:extLst>
              <a:ext uri="{FF2B5EF4-FFF2-40B4-BE49-F238E27FC236}">
                <a16:creationId xmlns:a16="http://schemas.microsoft.com/office/drawing/2014/main" id="{4080C0AA-87D7-4135-8E1B-B952975A6B5E}"/>
              </a:ext>
            </a:extLst>
          </p:cNvPr>
          <p:cNvSpPr/>
          <p:nvPr/>
        </p:nvSpPr>
        <p:spPr>
          <a:xfrm>
            <a:off x="3356809" y="5302328"/>
            <a:ext cx="4599659" cy="1478904"/>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984609056"/>
      </p:ext>
    </p:extLst>
  </p:cSld>
  <p:clrMapOvr>
    <a:masterClrMapping/>
  </p:clrMapOvr>
  <p:transition>
    <p:cover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Replanejamento do PCA (Minuta da Resolução)</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559861"/>
            <a:ext cx="10393209" cy="4524315"/>
          </a:xfrm>
          <a:prstGeom prst="rect">
            <a:avLst/>
          </a:prstGeom>
          <a:noFill/>
          <a:ln>
            <a:noFill/>
          </a:ln>
        </p:spPr>
        <p:txBody>
          <a:bodyPr wrap="square" rtlCol="0">
            <a:spAutoFit/>
          </a:bodyPr>
          <a:lstStyle/>
          <a:p>
            <a:pPr algn="just"/>
            <a:r>
              <a:rPr lang="pt-BR" sz="1600" b="1" dirty="0"/>
              <a:t>Art. 7º – </a:t>
            </a:r>
            <a:r>
              <a:rPr lang="pt-BR" sz="1600" dirty="0"/>
              <a:t>O replanejamento das contratações previstas no PCA, caso necessário, poderá ser realizado a partir do mês de </a:t>
            </a:r>
            <a:r>
              <a:rPr lang="pt-BR" sz="1600" dirty="0">
                <a:highlight>
                  <a:srgbClr val="FFFF00"/>
                </a:highlight>
              </a:rPr>
              <a:t>outubro do exercício de sua elaboração</a:t>
            </a:r>
            <a:r>
              <a:rPr lang="pt-BR" sz="1600" dirty="0"/>
              <a:t>, </a:t>
            </a:r>
            <a:r>
              <a:rPr lang="pt-BR" sz="1600" dirty="0">
                <a:highlight>
                  <a:srgbClr val="FFFF00"/>
                </a:highlight>
              </a:rPr>
              <a:t>até o encerramento do exercício seguinte</a:t>
            </a:r>
            <a:r>
              <a:rPr lang="pt-BR" sz="1600" dirty="0"/>
              <a:t>, visando o atendimento de necessidades não contempladas inicialmente, bem como ajustes em razão de eventuais modificações nos valores das dotações orçamentárias inicialmente previstas.</a:t>
            </a:r>
          </a:p>
          <a:p>
            <a:pPr algn="just"/>
            <a:r>
              <a:rPr lang="pt-BR" sz="1600" dirty="0"/>
              <a:t> </a:t>
            </a:r>
          </a:p>
          <a:p>
            <a:pPr algn="just"/>
            <a:r>
              <a:rPr lang="pt-BR" sz="1600" b="1" dirty="0"/>
              <a:t>§ 1º – </a:t>
            </a:r>
            <a:r>
              <a:rPr lang="pt-BR" sz="1600" dirty="0"/>
              <a:t>A unidade compradora deverá promover a atualização do PCA sempre que houver modificação orçamentária que impacte o planejamento das contratações cujos objetos sejam os indicados no “caput” do art. 1º deste decreto, em especial quando da liberação inicial do Orçamento do exercício, observando os eventuais contingenciamentos das dotações.</a:t>
            </a:r>
          </a:p>
          <a:p>
            <a:pPr algn="just"/>
            <a:r>
              <a:rPr lang="pt-BR" sz="1600" dirty="0"/>
              <a:t> </a:t>
            </a:r>
          </a:p>
          <a:p>
            <a:pPr algn="just"/>
            <a:r>
              <a:rPr lang="pt-BR" sz="1600" b="1" dirty="0"/>
              <a:t>§ 2º –</a:t>
            </a:r>
            <a:r>
              <a:rPr lang="pt-BR" sz="1600" dirty="0"/>
              <a:t> O replanejamento mencionado no </a:t>
            </a:r>
            <a:r>
              <a:rPr lang="pt-BR" sz="1600" i="1" dirty="0"/>
              <a:t>caput</a:t>
            </a:r>
            <a:r>
              <a:rPr lang="pt-BR" sz="1600" dirty="0"/>
              <a:t> deste artigo deverá ser solicitado por meio de </a:t>
            </a:r>
            <a:r>
              <a:rPr lang="pt-BR" sz="1600" dirty="0">
                <a:highlight>
                  <a:srgbClr val="FFFF00"/>
                </a:highlight>
              </a:rPr>
              <a:t>ofício de solicitação de atualização do PCA, assinado pelo Titular da unidade compradora </a:t>
            </a:r>
            <a:r>
              <a:rPr lang="pt-BR" sz="1600" dirty="0"/>
              <a:t>à Subsecretaria de Logística da SEPLAG, </a:t>
            </a:r>
            <a:r>
              <a:rPr lang="pt-BR" sz="1600" dirty="0">
                <a:highlight>
                  <a:srgbClr val="00FFFF"/>
                </a:highlight>
              </a:rPr>
              <a:t>justificando</a:t>
            </a:r>
            <a:r>
              <a:rPr lang="pt-BR" sz="1600" dirty="0"/>
              <a:t> a necessidade de modificação e acompanhado da </a:t>
            </a:r>
            <a:r>
              <a:rPr lang="pt-BR" sz="1600" dirty="0">
                <a:highlight>
                  <a:srgbClr val="FFFF00"/>
                </a:highlight>
              </a:rPr>
              <a:t>nova versão da planilha do PCA</a:t>
            </a:r>
            <a:r>
              <a:rPr lang="pt-BR" sz="1600" dirty="0"/>
              <a:t> a ser atualizada no Portal de Compras.</a:t>
            </a:r>
          </a:p>
          <a:p>
            <a:pPr algn="just"/>
            <a:r>
              <a:rPr lang="pt-BR" sz="1600" dirty="0"/>
              <a:t> </a:t>
            </a:r>
          </a:p>
          <a:p>
            <a:pPr algn="just"/>
            <a:r>
              <a:rPr lang="pt-BR" sz="1600" b="1" dirty="0"/>
              <a:t>§ 3º –</a:t>
            </a:r>
            <a:r>
              <a:rPr lang="pt-BR" sz="1600" dirty="0"/>
              <a:t> Para a atualização do PCA, deverá ser utilizada a planilha constante do Portal de Compras, a qual deverá ser enviada em formato .</a:t>
            </a:r>
            <a:r>
              <a:rPr lang="pt-BR" sz="1600" dirty="0" err="1"/>
              <a:t>xls</a:t>
            </a:r>
            <a:r>
              <a:rPr lang="pt-BR" sz="1600" dirty="0"/>
              <a:t> ou .</a:t>
            </a:r>
            <a:r>
              <a:rPr lang="pt-BR" sz="1600" dirty="0" err="1"/>
              <a:t>xlsx</a:t>
            </a:r>
            <a:r>
              <a:rPr lang="pt-BR" sz="1600" dirty="0"/>
              <a:t>, sem alterações em sua estrutura.</a:t>
            </a:r>
          </a:p>
          <a:p>
            <a:pPr algn="just"/>
            <a:r>
              <a:rPr lang="pt-BR" sz="1600" dirty="0"/>
              <a:t> </a:t>
            </a:r>
          </a:p>
          <a:p>
            <a:pPr algn="just"/>
            <a:r>
              <a:rPr lang="pt-BR" sz="1600" b="1" dirty="0"/>
              <a:t>§ 4º – </a:t>
            </a:r>
            <a:r>
              <a:rPr lang="pt-BR" sz="1600" dirty="0"/>
              <a:t>Todas as solicitações de atualização do PCA da unidade compradora deverão ser incluídas em </a:t>
            </a:r>
            <a:r>
              <a:rPr lang="pt-BR" sz="1600" dirty="0">
                <a:highlight>
                  <a:srgbClr val="FFFF00"/>
                </a:highlight>
              </a:rPr>
              <a:t>um único processo SEI para o mesmo exercício</a:t>
            </a:r>
            <a:r>
              <a:rPr lang="pt-BR" sz="1600" dirty="0"/>
              <a:t>, cujo título da especificação será no formato “</a:t>
            </a:r>
            <a:r>
              <a:rPr lang="pt-BR" sz="1600" dirty="0">
                <a:highlight>
                  <a:srgbClr val="FFFF00"/>
                </a:highlight>
              </a:rPr>
              <a:t>Atualização do PCA – Exercício 20xx</a:t>
            </a:r>
            <a:r>
              <a:rPr lang="pt-BR" sz="1600" dirty="0"/>
              <a:t>”.</a:t>
            </a:r>
          </a:p>
        </p:txBody>
      </p:sp>
    </p:spTree>
    <p:extLst>
      <p:ext uri="{BB962C8B-B14F-4D97-AF65-F5344CB8AC3E}">
        <p14:creationId xmlns:p14="http://schemas.microsoft.com/office/powerpoint/2010/main" val="1856430735"/>
      </p:ext>
    </p:extLst>
  </p:cSld>
  <p:clrMapOvr>
    <a:masterClrMapping/>
  </p:clrMapOvr>
  <p:transition>
    <p:cover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Replanejamento do PCA</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559861"/>
            <a:ext cx="10393209" cy="880369"/>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Ø"/>
            </a:pPr>
            <a:r>
              <a:rPr lang="pt-BR" dirty="0"/>
              <a:t>Excel – atualização do PCA</a:t>
            </a:r>
          </a:p>
          <a:p>
            <a:pPr marL="285750" indent="-285750">
              <a:lnSpc>
                <a:spcPct val="150000"/>
              </a:lnSpc>
              <a:buFont typeface="Wingdings" panose="05000000000000000000" pitchFamily="2" charset="2"/>
              <a:buChar char="Ø"/>
            </a:pPr>
            <a:endParaRPr lang="pt-BR" dirty="0"/>
          </a:p>
        </p:txBody>
      </p:sp>
      <p:pic>
        <p:nvPicPr>
          <p:cNvPr id="3" name="Imagem 2">
            <a:extLst>
              <a:ext uri="{FF2B5EF4-FFF2-40B4-BE49-F238E27FC236}">
                <a16:creationId xmlns:a16="http://schemas.microsoft.com/office/drawing/2014/main" id="{C1BF0C0C-AD73-44C8-95F9-2C9E50035CF9}"/>
              </a:ext>
            </a:extLst>
          </p:cNvPr>
          <p:cNvPicPr>
            <a:picLocks noChangeAspect="1"/>
          </p:cNvPicPr>
          <p:nvPr/>
        </p:nvPicPr>
        <p:blipFill>
          <a:blip r:embed="rId5"/>
          <a:stretch>
            <a:fillRect/>
          </a:stretch>
        </p:blipFill>
        <p:spPr>
          <a:xfrm>
            <a:off x="0" y="2356883"/>
            <a:ext cx="12192000" cy="2144233"/>
          </a:xfrm>
          <a:prstGeom prst="rect">
            <a:avLst/>
          </a:prstGeom>
        </p:spPr>
      </p:pic>
      <p:sp>
        <p:nvSpPr>
          <p:cNvPr id="4" name="Sinal de Multiplicação 3">
            <a:extLst>
              <a:ext uri="{FF2B5EF4-FFF2-40B4-BE49-F238E27FC236}">
                <a16:creationId xmlns:a16="http://schemas.microsoft.com/office/drawing/2014/main" id="{1C489666-013C-4E1D-9590-0A44E7FE2F8A}"/>
              </a:ext>
            </a:extLst>
          </p:cNvPr>
          <p:cNvSpPr/>
          <p:nvPr/>
        </p:nvSpPr>
        <p:spPr>
          <a:xfrm>
            <a:off x="6591300" y="2440230"/>
            <a:ext cx="1809750" cy="2144233"/>
          </a:xfrm>
          <a:prstGeom prst="mathMultiply">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298847005"/>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grpSp>
        <p:nvGrpSpPr>
          <p:cNvPr id="2" name="Agrupar 1">
            <a:extLst>
              <a:ext uri="{FF2B5EF4-FFF2-40B4-BE49-F238E27FC236}">
                <a16:creationId xmlns:a16="http://schemas.microsoft.com/office/drawing/2014/main" id="{F1D71BC7-A520-4911-B982-C72E91FDB7DA}"/>
              </a:ext>
            </a:extLst>
          </p:cNvPr>
          <p:cNvGrpSpPr/>
          <p:nvPr/>
        </p:nvGrpSpPr>
        <p:grpSpPr>
          <a:xfrm>
            <a:off x="38100" y="2290208"/>
            <a:ext cx="11744325" cy="2482820"/>
            <a:chOff x="38100" y="2356883"/>
            <a:chExt cx="11744325" cy="2482820"/>
          </a:xfrm>
        </p:grpSpPr>
        <p:pic>
          <p:nvPicPr>
            <p:cNvPr id="3" name="Imagem 2">
              <a:extLst>
                <a:ext uri="{FF2B5EF4-FFF2-40B4-BE49-F238E27FC236}">
                  <a16:creationId xmlns:a16="http://schemas.microsoft.com/office/drawing/2014/main" id="{C1BF0C0C-AD73-44C8-95F9-2C9E50035CF9}"/>
                </a:ext>
              </a:extLst>
            </p:cNvPr>
            <p:cNvPicPr>
              <a:picLocks noChangeAspect="1"/>
            </p:cNvPicPr>
            <p:nvPr/>
          </p:nvPicPr>
          <p:blipFill rotWithShape="1">
            <a:blip r:embed="rId5"/>
            <a:srcRect r="46328"/>
            <a:stretch/>
          </p:blipFill>
          <p:spPr>
            <a:xfrm>
              <a:off x="38100" y="2356883"/>
              <a:ext cx="7576961" cy="2482820"/>
            </a:xfrm>
            <a:prstGeom prst="rect">
              <a:avLst/>
            </a:prstGeom>
          </p:spPr>
        </p:pic>
        <p:pic>
          <p:nvPicPr>
            <p:cNvPr id="12" name="Imagem 11">
              <a:extLst>
                <a:ext uri="{FF2B5EF4-FFF2-40B4-BE49-F238E27FC236}">
                  <a16:creationId xmlns:a16="http://schemas.microsoft.com/office/drawing/2014/main" id="{30DA72B6-3681-4BBD-8E6E-7EDEE85093C0}"/>
                </a:ext>
              </a:extLst>
            </p:cNvPr>
            <p:cNvPicPr>
              <a:picLocks noChangeAspect="1"/>
            </p:cNvPicPr>
            <p:nvPr/>
          </p:nvPicPr>
          <p:blipFill rotWithShape="1">
            <a:blip r:embed="rId5"/>
            <a:srcRect l="70012"/>
            <a:stretch/>
          </p:blipFill>
          <p:spPr>
            <a:xfrm>
              <a:off x="7548963" y="2356883"/>
              <a:ext cx="4233462" cy="2482820"/>
            </a:xfrm>
            <a:prstGeom prst="rect">
              <a:avLst/>
            </a:prstGeom>
          </p:spPr>
        </p:pic>
      </p:grpSp>
      <p:sp>
        <p:nvSpPr>
          <p:cNvPr id="13" name="CaixaDeTexto 12">
            <a:extLst>
              <a:ext uri="{FF2B5EF4-FFF2-40B4-BE49-F238E27FC236}">
                <a16:creationId xmlns:a16="http://schemas.microsoft.com/office/drawing/2014/main" id="{C7EA43DF-4A09-4E35-9AD5-A17D8DC1046E}"/>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Replanejamento do PCA</a:t>
            </a:r>
          </a:p>
        </p:txBody>
      </p:sp>
      <p:sp>
        <p:nvSpPr>
          <p:cNvPr id="14" name="CaixaDeTexto 13">
            <a:extLst>
              <a:ext uri="{FF2B5EF4-FFF2-40B4-BE49-F238E27FC236}">
                <a16:creationId xmlns:a16="http://schemas.microsoft.com/office/drawing/2014/main" id="{D490A9C5-A0A5-4F17-8220-A0C876EB3C7C}"/>
              </a:ext>
            </a:extLst>
          </p:cNvPr>
          <p:cNvSpPr txBox="1"/>
          <p:nvPr/>
        </p:nvSpPr>
        <p:spPr>
          <a:xfrm>
            <a:off x="1031282" y="1559861"/>
            <a:ext cx="10393209" cy="880369"/>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Ø"/>
            </a:pPr>
            <a:r>
              <a:rPr lang="pt-BR" dirty="0"/>
              <a:t>Excel – atualização do PCA</a:t>
            </a:r>
          </a:p>
          <a:p>
            <a:pPr marL="285750" indent="-285750">
              <a:lnSpc>
                <a:spcPct val="150000"/>
              </a:lnSpc>
              <a:buFont typeface="Wingdings" panose="05000000000000000000" pitchFamily="2" charset="2"/>
              <a:buChar char="Ø"/>
            </a:pPr>
            <a:endParaRPr lang="pt-BR" dirty="0"/>
          </a:p>
        </p:txBody>
      </p:sp>
    </p:spTree>
    <p:extLst>
      <p:ext uri="{BB962C8B-B14F-4D97-AF65-F5344CB8AC3E}">
        <p14:creationId xmlns:p14="http://schemas.microsoft.com/office/powerpoint/2010/main" val="3711119468"/>
      </p:ext>
    </p:extLst>
  </p:cSld>
  <p:clrMapOvr>
    <a:masterClrMapping/>
  </p:clrMapOvr>
  <p:transition>
    <p:cover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grpSp>
        <p:nvGrpSpPr>
          <p:cNvPr id="2" name="Agrupar 1">
            <a:extLst>
              <a:ext uri="{FF2B5EF4-FFF2-40B4-BE49-F238E27FC236}">
                <a16:creationId xmlns:a16="http://schemas.microsoft.com/office/drawing/2014/main" id="{F1D71BC7-A520-4911-B982-C72E91FDB7DA}"/>
              </a:ext>
            </a:extLst>
          </p:cNvPr>
          <p:cNvGrpSpPr/>
          <p:nvPr/>
        </p:nvGrpSpPr>
        <p:grpSpPr>
          <a:xfrm>
            <a:off x="38100" y="2290208"/>
            <a:ext cx="11744325" cy="2482820"/>
            <a:chOff x="38100" y="2356883"/>
            <a:chExt cx="11744325" cy="2482820"/>
          </a:xfrm>
        </p:grpSpPr>
        <p:pic>
          <p:nvPicPr>
            <p:cNvPr id="3" name="Imagem 2">
              <a:extLst>
                <a:ext uri="{FF2B5EF4-FFF2-40B4-BE49-F238E27FC236}">
                  <a16:creationId xmlns:a16="http://schemas.microsoft.com/office/drawing/2014/main" id="{C1BF0C0C-AD73-44C8-95F9-2C9E50035CF9}"/>
                </a:ext>
              </a:extLst>
            </p:cNvPr>
            <p:cNvPicPr>
              <a:picLocks noChangeAspect="1"/>
            </p:cNvPicPr>
            <p:nvPr/>
          </p:nvPicPr>
          <p:blipFill rotWithShape="1">
            <a:blip r:embed="rId5"/>
            <a:srcRect r="46328"/>
            <a:stretch/>
          </p:blipFill>
          <p:spPr>
            <a:xfrm>
              <a:off x="38100" y="2356883"/>
              <a:ext cx="7576961" cy="2482820"/>
            </a:xfrm>
            <a:prstGeom prst="rect">
              <a:avLst/>
            </a:prstGeom>
          </p:spPr>
        </p:pic>
        <p:pic>
          <p:nvPicPr>
            <p:cNvPr id="12" name="Imagem 11">
              <a:extLst>
                <a:ext uri="{FF2B5EF4-FFF2-40B4-BE49-F238E27FC236}">
                  <a16:creationId xmlns:a16="http://schemas.microsoft.com/office/drawing/2014/main" id="{30DA72B6-3681-4BBD-8E6E-7EDEE85093C0}"/>
                </a:ext>
              </a:extLst>
            </p:cNvPr>
            <p:cNvPicPr>
              <a:picLocks noChangeAspect="1"/>
            </p:cNvPicPr>
            <p:nvPr/>
          </p:nvPicPr>
          <p:blipFill rotWithShape="1">
            <a:blip r:embed="rId5"/>
            <a:srcRect l="70012"/>
            <a:stretch/>
          </p:blipFill>
          <p:spPr>
            <a:xfrm>
              <a:off x="7548963" y="2356883"/>
              <a:ext cx="4233462" cy="2482820"/>
            </a:xfrm>
            <a:prstGeom prst="rect">
              <a:avLst/>
            </a:prstGeom>
          </p:spPr>
        </p:pic>
      </p:grpSp>
      <p:sp>
        <p:nvSpPr>
          <p:cNvPr id="4" name="Retângulo 3">
            <a:extLst>
              <a:ext uri="{FF2B5EF4-FFF2-40B4-BE49-F238E27FC236}">
                <a16:creationId xmlns:a16="http://schemas.microsoft.com/office/drawing/2014/main" id="{F83870D3-ABE8-4DBF-9C4F-25C695007A95}"/>
              </a:ext>
            </a:extLst>
          </p:cNvPr>
          <p:cNvSpPr/>
          <p:nvPr/>
        </p:nvSpPr>
        <p:spPr>
          <a:xfrm>
            <a:off x="38100" y="3028950"/>
            <a:ext cx="11725846" cy="17621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Exemplo de Registro de Aquisição</a:t>
            </a:r>
          </a:p>
        </p:txBody>
      </p:sp>
      <p:sp>
        <p:nvSpPr>
          <p:cNvPr id="14" name="CaixaDeTexto 13">
            <a:extLst>
              <a:ext uri="{FF2B5EF4-FFF2-40B4-BE49-F238E27FC236}">
                <a16:creationId xmlns:a16="http://schemas.microsoft.com/office/drawing/2014/main" id="{B88507DA-3CC8-4FB8-B022-28D29A7E1703}"/>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Replanejamento do PCA</a:t>
            </a:r>
          </a:p>
        </p:txBody>
      </p:sp>
      <p:sp>
        <p:nvSpPr>
          <p:cNvPr id="16" name="CaixaDeTexto 15">
            <a:extLst>
              <a:ext uri="{FF2B5EF4-FFF2-40B4-BE49-F238E27FC236}">
                <a16:creationId xmlns:a16="http://schemas.microsoft.com/office/drawing/2014/main" id="{803F01FE-FC32-48FF-8F8B-5C66ABEEAA6B}"/>
              </a:ext>
            </a:extLst>
          </p:cNvPr>
          <p:cNvSpPr txBox="1"/>
          <p:nvPr/>
        </p:nvSpPr>
        <p:spPr>
          <a:xfrm>
            <a:off x="1031282" y="1559861"/>
            <a:ext cx="10393209" cy="880369"/>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Ø"/>
            </a:pPr>
            <a:r>
              <a:rPr lang="pt-BR" dirty="0"/>
              <a:t>Excel – atualização do PCA</a:t>
            </a:r>
          </a:p>
          <a:p>
            <a:pPr marL="285750" indent="-285750">
              <a:lnSpc>
                <a:spcPct val="150000"/>
              </a:lnSpc>
              <a:buFont typeface="Wingdings" panose="05000000000000000000" pitchFamily="2" charset="2"/>
              <a:buChar char="Ø"/>
            </a:pPr>
            <a:endParaRPr lang="pt-BR" dirty="0"/>
          </a:p>
        </p:txBody>
      </p:sp>
    </p:spTree>
    <p:extLst>
      <p:ext uri="{BB962C8B-B14F-4D97-AF65-F5344CB8AC3E}">
        <p14:creationId xmlns:p14="http://schemas.microsoft.com/office/powerpoint/2010/main" val="84013879"/>
      </p:ext>
    </p:extLst>
  </p:cSld>
  <p:clrMapOvr>
    <a:masterClrMapping/>
  </p:clrMapOvr>
  <p:transition>
    <p:cover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grpSp>
        <p:nvGrpSpPr>
          <p:cNvPr id="2" name="Agrupar 1">
            <a:extLst>
              <a:ext uri="{FF2B5EF4-FFF2-40B4-BE49-F238E27FC236}">
                <a16:creationId xmlns:a16="http://schemas.microsoft.com/office/drawing/2014/main" id="{F1D71BC7-A520-4911-B982-C72E91FDB7DA}"/>
              </a:ext>
            </a:extLst>
          </p:cNvPr>
          <p:cNvGrpSpPr/>
          <p:nvPr/>
        </p:nvGrpSpPr>
        <p:grpSpPr>
          <a:xfrm>
            <a:off x="38100" y="2290208"/>
            <a:ext cx="11744325" cy="2482820"/>
            <a:chOff x="38100" y="2356883"/>
            <a:chExt cx="11744325" cy="2482820"/>
          </a:xfrm>
        </p:grpSpPr>
        <p:pic>
          <p:nvPicPr>
            <p:cNvPr id="3" name="Imagem 2">
              <a:extLst>
                <a:ext uri="{FF2B5EF4-FFF2-40B4-BE49-F238E27FC236}">
                  <a16:creationId xmlns:a16="http://schemas.microsoft.com/office/drawing/2014/main" id="{C1BF0C0C-AD73-44C8-95F9-2C9E50035CF9}"/>
                </a:ext>
              </a:extLst>
            </p:cNvPr>
            <p:cNvPicPr>
              <a:picLocks noChangeAspect="1"/>
            </p:cNvPicPr>
            <p:nvPr/>
          </p:nvPicPr>
          <p:blipFill rotWithShape="1">
            <a:blip r:embed="rId5"/>
            <a:srcRect r="46328"/>
            <a:stretch/>
          </p:blipFill>
          <p:spPr>
            <a:xfrm>
              <a:off x="38100" y="2356883"/>
              <a:ext cx="7576961" cy="2482820"/>
            </a:xfrm>
            <a:prstGeom prst="rect">
              <a:avLst/>
            </a:prstGeom>
          </p:spPr>
        </p:pic>
        <p:pic>
          <p:nvPicPr>
            <p:cNvPr id="12" name="Imagem 11">
              <a:extLst>
                <a:ext uri="{FF2B5EF4-FFF2-40B4-BE49-F238E27FC236}">
                  <a16:creationId xmlns:a16="http://schemas.microsoft.com/office/drawing/2014/main" id="{30DA72B6-3681-4BBD-8E6E-7EDEE85093C0}"/>
                </a:ext>
              </a:extLst>
            </p:cNvPr>
            <p:cNvPicPr>
              <a:picLocks noChangeAspect="1"/>
            </p:cNvPicPr>
            <p:nvPr/>
          </p:nvPicPr>
          <p:blipFill rotWithShape="1">
            <a:blip r:embed="rId5"/>
            <a:srcRect l="70012"/>
            <a:stretch/>
          </p:blipFill>
          <p:spPr>
            <a:xfrm>
              <a:off x="7548963" y="2356883"/>
              <a:ext cx="4233462" cy="2482820"/>
            </a:xfrm>
            <a:prstGeom prst="rect">
              <a:avLst/>
            </a:prstGeom>
          </p:spPr>
        </p:pic>
      </p:grpSp>
      <p:sp>
        <p:nvSpPr>
          <p:cNvPr id="13" name="Retângulo 12">
            <a:extLst>
              <a:ext uri="{FF2B5EF4-FFF2-40B4-BE49-F238E27FC236}">
                <a16:creationId xmlns:a16="http://schemas.microsoft.com/office/drawing/2014/main" id="{0A32CE71-A005-471C-AF9E-F8201EEE1207}"/>
              </a:ext>
            </a:extLst>
          </p:cNvPr>
          <p:cNvSpPr/>
          <p:nvPr/>
        </p:nvSpPr>
        <p:spPr>
          <a:xfrm>
            <a:off x="38100" y="3371850"/>
            <a:ext cx="11725846" cy="13620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Exemplo de Registro de Serviço Contínuo </a:t>
            </a:r>
            <a:r>
              <a:rPr lang="pt-BR" dirty="0">
                <a:solidFill>
                  <a:schemeClr val="tx1"/>
                </a:solidFill>
              </a:rPr>
              <a:t>sem interrupção durante o exercício (contratos que se iniciaram em janeiro, contratos com mais de 12 meses de duração, contratos com prorrogação de vigência)</a:t>
            </a:r>
          </a:p>
        </p:txBody>
      </p:sp>
      <p:sp>
        <p:nvSpPr>
          <p:cNvPr id="14" name="Retângulo 13">
            <a:extLst>
              <a:ext uri="{FF2B5EF4-FFF2-40B4-BE49-F238E27FC236}">
                <a16:creationId xmlns:a16="http://schemas.microsoft.com/office/drawing/2014/main" id="{6F058750-7B08-4156-A0FD-CCD7FD101D45}"/>
              </a:ext>
            </a:extLst>
          </p:cNvPr>
          <p:cNvSpPr/>
          <p:nvPr/>
        </p:nvSpPr>
        <p:spPr>
          <a:xfrm>
            <a:off x="66104" y="2686050"/>
            <a:ext cx="11774042" cy="3107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endParaRPr>
          </a:p>
        </p:txBody>
      </p:sp>
      <p:sp>
        <p:nvSpPr>
          <p:cNvPr id="16" name="CaixaDeTexto 15">
            <a:extLst>
              <a:ext uri="{FF2B5EF4-FFF2-40B4-BE49-F238E27FC236}">
                <a16:creationId xmlns:a16="http://schemas.microsoft.com/office/drawing/2014/main" id="{5BCC6E3F-1F6D-4ED2-98B6-2DB6F8901F94}"/>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Replanejamento do PCA</a:t>
            </a:r>
          </a:p>
        </p:txBody>
      </p:sp>
      <p:sp>
        <p:nvSpPr>
          <p:cNvPr id="17" name="CaixaDeTexto 16">
            <a:extLst>
              <a:ext uri="{FF2B5EF4-FFF2-40B4-BE49-F238E27FC236}">
                <a16:creationId xmlns:a16="http://schemas.microsoft.com/office/drawing/2014/main" id="{80EE6416-652B-49F3-9BEA-C16851D0BADA}"/>
              </a:ext>
            </a:extLst>
          </p:cNvPr>
          <p:cNvSpPr txBox="1"/>
          <p:nvPr/>
        </p:nvSpPr>
        <p:spPr>
          <a:xfrm>
            <a:off x="1031282" y="1559861"/>
            <a:ext cx="10393209" cy="880369"/>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Ø"/>
            </a:pPr>
            <a:r>
              <a:rPr lang="pt-BR" dirty="0"/>
              <a:t>Excel – atualização do PCA</a:t>
            </a:r>
          </a:p>
          <a:p>
            <a:pPr marL="285750" indent="-285750">
              <a:lnSpc>
                <a:spcPct val="150000"/>
              </a:lnSpc>
              <a:buFont typeface="Wingdings" panose="05000000000000000000" pitchFamily="2" charset="2"/>
              <a:buChar char="Ø"/>
            </a:pPr>
            <a:endParaRPr lang="pt-BR" dirty="0"/>
          </a:p>
        </p:txBody>
      </p:sp>
    </p:spTree>
    <p:extLst>
      <p:ext uri="{BB962C8B-B14F-4D97-AF65-F5344CB8AC3E}">
        <p14:creationId xmlns:p14="http://schemas.microsoft.com/office/powerpoint/2010/main" val="2053501624"/>
      </p:ext>
    </p:extLst>
  </p:cSld>
  <p:clrMapOvr>
    <a:masterClrMapping/>
  </p:clrMapOvr>
  <p:transition>
    <p:cover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Atribuições da REDELOG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791866" y="1438105"/>
            <a:ext cx="10608267" cy="5035353"/>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ü"/>
            </a:pPr>
            <a:r>
              <a:rPr lang="pt-BR" b="1" dirty="0"/>
              <a:t>Decreto nº 46.050, de 26 de julho de 2017 – Cria a Rede Logística do Poder Executivo do Estado – REDELOG</a:t>
            </a:r>
          </a:p>
          <a:p>
            <a:endParaRPr lang="pt-BR" dirty="0"/>
          </a:p>
          <a:p>
            <a:pPr algn="just"/>
            <a:r>
              <a:rPr lang="pt-BR" b="1" dirty="0"/>
              <a:t>Art. 1º - </a:t>
            </a:r>
            <a:r>
              <a:rPr lang="pt-BR" dirty="0"/>
              <a:t>Fica criada, sem aumento de despesa, a Rede Logística do Poder Executivo do Estado do Rio de Janeiro - REDELOG. </a:t>
            </a:r>
          </a:p>
          <a:p>
            <a:pPr algn="just"/>
            <a:r>
              <a:rPr lang="pt-BR" b="1" dirty="0"/>
              <a:t>§ 1º - </a:t>
            </a:r>
            <a:r>
              <a:rPr lang="pt-BR" dirty="0"/>
              <a:t>A REDELOG consiste em um conjunto de servidores, vinculados as suas respectivas unidades administrativas, que desempenham ou possam vir a desempenhar funções logísticas nos Órgãos ou Entidades do Poder Executivo do Estado do Rio de Janeiro. </a:t>
            </a:r>
          </a:p>
          <a:p>
            <a:pPr algn="just"/>
            <a:r>
              <a:rPr lang="pt-BR" b="1" dirty="0"/>
              <a:t>§ 2º - </a:t>
            </a:r>
            <a:r>
              <a:rPr lang="pt-BR" dirty="0"/>
              <a:t>O desempenho de funções logísticas de que trata o parágrafo anterior compreende o planejamento, o gerenciamento, a execução e o fomento de melhores práticas nas atividades relacionadas a suprimentos, manutenção e transportes. </a:t>
            </a:r>
          </a:p>
          <a:p>
            <a:pPr algn="just"/>
            <a:r>
              <a:rPr lang="pt-BR" dirty="0"/>
              <a:t>(...)</a:t>
            </a:r>
          </a:p>
          <a:p>
            <a:pPr algn="just"/>
            <a:r>
              <a:rPr lang="pt-BR" b="1" dirty="0"/>
              <a:t>Art. 5º - </a:t>
            </a:r>
            <a:r>
              <a:rPr lang="pt-BR" dirty="0"/>
              <a:t>Compete aos integrantes referidos no artigo 4º deste Decreto as seguintes atribuições: </a:t>
            </a:r>
          </a:p>
          <a:p>
            <a:pPr algn="just"/>
            <a:r>
              <a:rPr lang="pt-BR" dirty="0"/>
              <a:t>(...)</a:t>
            </a:r>
          </a:p>
          <a:p>
            <a:r>
              <a:rPr lang="pt-BR" b="1" dirty="0"/>
              <a:t>II - </a:t>
            </a:r>
            <a:r>
              <a:rPr lang="pt-BR" dirty="0">
                <a:highlight>
                  <a:srgbClr val="FFFF00"/>
                </a:highlight>
              </a:rPr>
              <a:t>aos Gestores Setoriais de REDELOG</a:t>
            </a:r>
            <a:r>
              <a:rPr lang="pt-BR" dirty="0"/>
              <a:t>: </a:t>
            </a:r>
          </a:p>
          <a:p>
            <a:r>
              <a:rPr lang="pt-BR" b="1" dirty="0"/>
              <a:t>a) </a:t>
            </a:r>
            <a:r>
              <a:rPr lang="pt-BR" dirty="0">
                <a:highlight>
                  <a:srgbClr val="FFFF00"/>
                </a:highlight>
              </a:rPr>
              <a:t>elaborar os planos setoriais de suprimentos</a:t>
            </a:r>
            <a:r>
              <a:rPr lang="pt-BR" dirty="0"/>
              <a:t>, manutenção e transportes; </a:t>
            </a:r>
          </a:p>
          <a:p>
            <a:pPr algn="just"/>
            <a:endParaRPr lang="pt-BR" dirty="0"/>
          </a:p>
          <a:p>
            <a:pPr>
              <a:lnSpc>
                <a:spcPct val="150000"/>
              </a:lnSpc>
            </a:pPr>
            <a:endParaRPr lang="pt-BR" dirty="0"/>
          </a:p>
        </p:txBody>
      </p:sp>
    </p:spTree>
    <p:extLst>
      <p:ext uri="{BB962C8B-B14F-4D97-AF65-F5344CB8AC3E}">
        <p14:creationId xmlns:p14="http://schemas.microsoft.com/office/powerpoint/2010/main" val="560018859"/>
      </p:ext>
    </p:extLst>
  </p:cSld>
  <p:clrMapOvr>
    <a:masterClrMapping/>
  </p:clrMapOvr>
  <p:transition>
    <p:cover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grpSp>
        <p:nvGrpSpPr>
          <p:cNvPr id="2" name="Agrupar 1">
            <a:extLst>
              <a:ext uri="{FF2B5EF4-FFF2-40B4-BE49-F238E27FC236}">
                <a16:creationId xmlns:a16="http://schemas.microsoft.com/office/drawing/2014/main" id="{F1D71BC7-A520-4911-B982-C72E91FDB7DA}"/>
              </a:ext>
            </a:extLst>
          </p:cNvPr>
          <p:cNvGrpSpPr/>
          <p:nvPr/>
        </p:nvGrpSpPr>
        <p:grpSpPr>
          <a:xfrm>
            <a:off x="38100" y="2290208"/>
            <a:ext cx="11744325" cy="2482820"/>
            <a:chOff x="38100" y="2356883"/>
            <a:chExt cx="11744325" cy="2482820"/>
          </a:xfrm>
        </p:grpSpPr>
        <p:pic>
          <p:nvPicPr>
            <p:cNvPr id="3" name="Imagem 2">
              <a:extLst>
                <a:ext uri="{FF2B5EF4-FFF2-40B4-BE49-F238E27FC236}">
                  <a16:creationId xmlns:a16="http://schemas.microsoft.com/office/drawing/2014/main" id="{C1BF0C0C-AD73-44C8-95F9-2C9E50035CF9}"/>
                </a:ext>
              </a:extLst>
            </p:cNvPr>
            <p:cNvPicPr>
              <a:picLocks noChangeAspect="1"/>
            </p:cNvPicPr>
            <p:nvPr/>
          </p:nvPicPr>
          <p:blipFill rotWithShape="1">
            <a:blip r:embed="rId5"/>
            <a:srcRect r="46328"/>
            <a:stretch/>
          </p:blipFill>
          <p:spPr>
            <a:xfrm>
              <a:off x="38100" y="2356883"/>
              <a:ext cx="7576961" cy="2482820"/>
            </a:xfrm>
            <a:prstGeom prst="rect">
              <a:avLst/>
            </a:prstGeom>
          </p:spPr>
        </p:pic>
        <p:pic>
          <p:nvPicPr>
            <p:cNvPr id="12" name="Imagem 11">
              <a:extLst>
                <a:ext uri="{FF2B5EF4-FFF2-40B4-BE49-F238E27FC236}">
                  <a16:creationId xmlns:a16="http://schemas.microsoft.com/office/drawing/2014/main" id="{30DA72B6-3681-4BBD-8E6E-7EDEE85093C0}"/>
                </a:ext>
              </a:extLst>
            </p:cNvPr>
            <p:cNvPicPr>
              <a:picLocks noChangeAspect="1"/>
            </p:cNvPicPr>
            <p:nvPr/>
          </p:nvPicPr>
          <p:blipFill rotWithShape="1">
            <a:blip r:embed="rId5"/>
            <a:srcRect l="70012"/>
            <a:stretch/>
          </p:blipFill>
          <p:spPr>
            <a:xfrm>
              <a:off x="7548963" y="2356883"/>
              <a:ext cx="4233462" cy="2482820"/>
            </a:xfrm>
            <a:prstGeom prst="rect">
              <a:avLst/>
            </a:prstGeom>
          </p:spPr>
        </p:pic>
      </p:grpSp>
      <p:sp>
        <p:nvSpPr>
          <p:cNvPr id="13" name="Retângulo 12">
            <a:extLst>
              <a:ext uri="{FF2B5EF4-FFF2-40B4-BE49-F238E27FC236}">
                <a16:creationId xmlns:a16="http://schemas.microsoft.com/office/drawing/2014/main" id="{7F8D5D92-B616-4EDF-AF26-5E202B761BF2}"/>
              </a:ext>
            </a:extLst>
          </p:cNvPr>
          <p:cNvSpPr/>
          <p:nvPr/>
        </p:nvSpPr>
        <p:spPr>
          <a:xfrm>
            <a:off x="38100" y="4036376"/>
            <a:ext cx="11725846" cy="7546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rPr>
              <a:t>Exemplo de Registro de Serviço Contínuo</a:t>
            </a:r>
            <a:r>
              <a:rPr lang="pt-BR" dirty="0">
                <a:solidFill>
                  <a:schemeClr val="tx1"/>
                </a:solidFill>
              </a:rPr>
              <a:t> com término em outubro e nova contratação para os meses de novembro e dezembro</a:t>
            </a:r>
          </a:p>
        </p:txBody>
      </p:sp>
      <p:sp>
        <p:nvSpPr>
          <p:cNvPr id="14" name="Retângulo 13">
            <a:extLst>
              <a:ext uri="{FF2B5EF4-FFF2-40B4-BE49-F238E27FC236}">
                <a16:creationId xmlns:a16="http://schemas.microsoft.com/office/drawing/2014/main" id="{209F17D5-88EE-4002-BF1B-F8AE90C53F96}"/>
              </a:ext>
            </a:extLst>
          </p:cNvPr>
          <p:cNvSpPr/>
          <p:nvPr/>
        </p:nvSpPr>
        <p:spPr>
          <a:xfrm>
            <a:off x="66104" y="2695574"/>
            <a:ext cx="11774042" cy="6342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endParaRPr>
          </a:p>
        </p:txBody>
      </p:sp>
      <p:sp>
        <p:nvSpPr>
          <p:cNvPr id="16" name="CaixaDeTexto 15">
            <a:extLst>
              <a:ext uri="{FF2B5EF4-FFF2-40B4-BE49-F238E27FC236}">
                <a16:creationId xmlns:a16="http://schemas.microsoft.com/office/drawing/2014/main" id="{5DEC5BE7-7322-4D64-AB8C-64E0F07D7035}"/>
              </a:ext>
            </a:extLst>
          </p:cNvPr>
          <p:cNvSpPr txBox="1"/>
          <p:nvPr/>
        </p:nvSpPr>
        <p:spPr>
          <a:xfrm>
            <a:off x="1031282" y="945313"/>
            <a:ext cx="6283917" cy="464871"/>
          </a:xfrm>
          <a:prstGeom prst="rect">
            <a:avLst/>
          </a:prstGeom>
          <a:noFill/>
          <a:ln>
            <a:noFill/>
          </a:ln>
        </p:spPr>
        <p:txBody>
          <a:bodyPr wrap="square" rtlCol="0">
            <a:spAutoFit/>
          </a:bodyPr>
          <a:lstStyle/>
          <a:p>
            <a:pPr>
              <a:lnSpc>
                <a:spcPct val="150000"/>
              </a:lnSpc>
            </a:pPr>
            <a:r>
              <a:rPr lang="pt-BR" b="1" dirty="0">
                <a:solidFill>
                  <a:srgbClr val="006C31"/>
                </a:solidFill>
              </a:rPr>
              <a:t>Replanejamento do PCA</a:t>
            </a:r>
          </a:p>
        </p:txBody>
      </p:sp>
      <p:sp>
        <p:nvSpPr>
          <p:cNvPr id="17" name="CaixaDeTexto 16">
            <a:extLst>
              <a:ext uri="{FF2B5EF4-FFF2-40B4-BE49-F238E27FC236}">
                <a16:creationId xmlns:a16="http://schemas.microsoft.com/office/drawing/2014/main" id="{FB73557C-8BF6-4291-81E6-BE7D6C030A15}"/>
              </a:ext>
            </a:extLst>
          </p:cNvPr>
          <p:cNvSpPr txBox="1"/>
          <p:nvPr/>
        </p:nvSpPr>
        <p:spPr>
          <a:xfrm>
            <a:off x="1031282" y="1559861"/>
            <a:ext cx="10393209" cy="880369"/>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Ø"/>
            </a:pPr>
            <a:r>
              <a:rPr lang="pt-BR" dirty="0"/>
              <a:t>Excel – atualização do PCA</a:t>
            </a:r>
          </a:p>
          <a:p>
            <a:pPr marL="285750" indent="-285750">
              <a:lnSpc>
                <a:spcPct val="150000"/>
              </a:lnSpc>
              <a:buFont typeface="Wingdings" panose="05000000000000000000" pitchFamily="2" charset="2"/>
              <a:buChar char="Ø"/>
            </a:pPr>
            <a:endParaRPr lang="pt-BR" dirty="0"/>
          </a:p>
        </p:txBody>
      </p:sp>
    </p:spTree>
    <p:extLst>
      <p:ext uri="{BB962C8B-B14F-4D97-AF65-F5344CB8AC3E}">
        <p14:creationId xmlns:p14="http://schemas.microsoft.com/office/powerpoint/2010/main" val="3660558591"/>
      </p:ext>
    </p:extLst>
  </p:cSld>
  <p:clrMapOvr>
    <a:masterClrMapping/>
  </p:clrMapOvr>
  <p:transition>
    <p:cover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4571122" y="2677131"/>
            <a:ext cx="2878989" cy="1210011"/>
          </a:xfrm>
          <a:prstGeom prst="rect">
            <a:avLst/>
          </a:prstGeom>
          <a:noFill/>
          <a:ln>
            <a:noFill/>
          </a:ln>
        </p:spPr>
        <p:txBody>
          <a:bodyPr wrap="square" rtlCol="0">
            <a:spAutoFit/>
          </a:bodyPr>
          <a:lstStyle/>
          <a:p>
            <a:pPr>
              <a:lnSpc>
                <a:spcPct val="150000"/>
              </a:lnSpc>
            </a:pPr>
            <a:r>
              <a:rPr lang="pt-BR" sz="5400" b="1" dirty="0">
                <a:solidFill>
                  <a:srgbClr val="006C31"/>
                </a:solidFill>
              </a:rPr>
              <a:t>Dúvidas?</a:t>
            </a:r>
          </a:p>
        </p:txBody>
      </p:sp>
    </p:spTree>
    <p:extLst>
      <p:ext uri="{BB962C8B-B14F-4D97-AF65-F5344CB8AC3E}">
        <p14:creationId xmlns:p14="http://schemas.microsoft.com/office/powerpoint/2010/main" val="2756064773"/>
      </p:ext>
    </p:extLst>
  </p:cSld>
  <p:clrMapOvr>
    <a:masterClrMapping/>
  </p:clrMapOvr>
  <p:transition>
    <p:cover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FB520A72-063D-48E9-9525-89E4435C5EB2}"/>
              </a:ext>
            </a:extLst>
          </p:cNvPr>
          <p:cNvPicPr>
            <a:picLocks noChangeAspect="1"/>
          </p:cNvPicPr>
          <p:nvPr/>
        </p:nvPicPr>
        <p:blipFill rotWithShape="1">
          <a:blip r:embed="rId2">
            <a:extLst>
              <a:ext uri="{28A0092B-C50C-407E-A947-70E740481C1C}">
                <a14:useLocalDpi xmlns:a14="http://schemas.microsoft.com/office/drawing/2010/main" val="0"/>
              </a:ext>
            </a:extLst>
          </a:blip>
          <a:srcRect t="9638" b="15362"/>
          <a:stretch/>
        </p:blipFill>
        <p:spPr>
          <a:xfrm>
            <a:off x="2" y="1"/>
            <a:ext cx="12191998" cy="6858000"/>
          </a:xfrm>
          <a:prstGeom prst="rect">
            <a:avLst/>
          </a:prstGeom>
        </p:spPr>
      </p:pic>
      <p:pic>
        <p:nvPicPr>
          <p:cNvPr id="23" name="Imagem 22" descr="Secretaria-de-Planejamento-e-gestao_Horizontal_Negativo (1).png"/>
          <p:cNvPicPr>
            <a:picLocks noChangeAspect="1"/>
          </p:cNvPicPr>
          <p:nvPr/>
        </p:nvPicPr>
        <p:blipFill>
          <a:blip r:embed="rId3" cstate="print"/>
          <a:stretch>
            <a:fillRect/>
          </a:stretch>
        </p:blipFill>
        <p:spPr>
          <a:xfrm>
            <a:off x="6730834" y="303611"/>
            <a:ext cx="5020489" cy="885685"/>
          </a:xfrm>
          <a:prstGeom prst="rect">
            <a:avLst/>
          </a:prstGeom>
        </p:spPr>
      </p:pic>
      <p:sp>
        <p:nvSpPr>
          <p:cNvPr id="4" name="CaixaDeTexto 3">
            <a:extLst>
              <a:ext uri="{FF2B5EF4-FFF2-40B4-BE49-F238E27FC236}">
                <a16:creationId xmlns:a16="http://schemas.microsoft.com/office/drawing/2014/main" id="{95D99BCC-18EF-446B-9DEE-B4AA0814717C}"/>
              </a:ext>
            </a:extLst>
          </p:cNvPr>
          <p:cNvSpPr txBox="1"/>
          <p:nvPr/>
        </p:nvSpPr>
        <p:spPr>
          <a:xfrm>
            <a:off x="3020838" y="3716222"/>
            <a:ext cx="7419991" cy="1582549"/>
          </a:xfrm>
          <a:prstGeom prst="rect">
            <a:avLst/>
          </a:prstGeom>
          <a:noFill/>
          <a:ln>
            <a:noFill/>
          </a:ln>
        </p:spPr>
        <p:txBody>
          <a:bodyPr wrap="square" rtlCol="0">
            <a:spAutoFit/>
          </a:bodyPr>
          <a:lstStyle/>
          <a:p>
            <a:pPr>
              <a:lnSpc>
                <a:spcPct val="150000"/>
              </a:lnSpc>
            </a:pPr>
            <a:r>
              <a:rPr lang="pt-BR" sz="7200" b="1" dirty="0">
                <a:solidFill>
                  <a:schemeClr val="bg1"/>
                </a:solidFill>
              </a:rPr>
              <a:t>Muito Obrigado!</a:t>
            </a:r>
            <a:endParaRPr lang="pt-BR" b="1" dirty="0">
              <a:solidFill>
                <a:schemeClr val="bg1"/>
              </a:solidFill>
            </a:endParaRPr>
          </a:p>
        </p:txBody>
      </p:sp>
    </p:spTree>
    <p:extLst>
      <p:ext uri="{BB962C8B-B14F-4D97-AF65-F5344CB8AC3E}">
        <p14:creationId xmlns:p14="http://schemas.microsoft.com/office/powerpoint/2010/main" val="4137731178"/>
      </p:ext>
    </p:extLst>
  </p:cSld>
  <p:clrMapOvr>
    <a:masterClrMapping/>
  </p:clrMapOvr>
  <p:transition>
    <p:cover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Atribuições da REDELOG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410184"/>
            <a:ext cx="10893345" cy="4896853"/>
          </a:xfrm>
          <a:prstGeom prst="rect">
            <a:avLst/>
          </a:prstGeom>
          <a:noFill/>
          <a:ln>
            <a:noFill/>
          </a:ln>
        </p:spPr>
        <p:txBody>
          <a:bodyPr wrap="square" rtlCol="0">
            <a:spAutoFit/>
          </a:bodyPr>
          <a:lstStyle/>
          <a:p>
            <a:endParaRPr lang="pt-BR" dirty="0"/>
          </a:p>
          <a:p>
            <a:r>
              <a:rPr lang="pt-BR" dirty="0"/>
              <a:t> </a:t>
            </a:r>
            <a:r>
              <a:rPr lang="pt-BR" b="1" dirty="0"/>
              <a:t>Art. 2º - </a:t>
            </a:r>
            <a:r>
              <a:rPr lang="pt-BR" dirty="0"/>
              <a:t>A REDELOG tem por objetivos: </a:t>
            </a:r>
          </a:p>
          <a:p>
            <a:r>
              <a:rPr lang="pt-BR" b="1" dirty="0"/>
              <a:t>I - </a:t>
            </a:r>
            <a:r>
              <a:rPr lang="pt-BR" dirty="0"/>
              <a:t>formular diretrizes, como Órgão Central, visando a efetiva execução das funções logísticas; </a:t>
            </a:r>
          </a:p>
          <a:p>
            <a:r>
              <a:rPr lang="pt-BR" b="1" dirty="0"/>
              <a:t>II - </a:t>
            </a:r>
            <a:r>
              <a:rPr lang="pt-BR" dirty="0"/>
              <a:t>padronizar os procedimentos relativos às atribuições de seus integrantes; </a:t>
            </a:r>
          </a:p>
          <a:p>
            <a:r>
              <a:rPr lang="pt-BR" b="1" dirty="0"/>
              <a:t>III - </a:t>
            </a:r>
            <a:r>
              <a:rPr lang="pt-BR" dirty="0"/>
              <a:t>disseminar boas práticas de gestão e execução das funções logísticas; </a:t>
            </a:r>
          </a:p>
          <a:p>
            <a:r>
              <a:rPr lang="pt-BR" b="1" dirty="0"/>
              <a:t>IV - </a:t>
            </a:r>
            <a:r>
              <a:rPr lang="pt-BR" dirty="0"/>
              <a:t>prover o Estado do Rio de Janeiro com servidores adequadamente capacitados e certificados; e </a:t>
            </a:r>
          </a:p>
          <a:p>
            <a:r>
              <a:rPr lang="pt-BR" b="1" dirty="0"/>
              <a:t>V - </a:t>
            </a:r>
            <a:r>
              <a:rPr lang="pt-BR" dirty="0"/>
              <a:t>desenvolver mecanismos de comunicação entre os seus integrantes. </a:t>
            </a:r>
          </a:p>
          <a:p>
            <a:pPr>
              <a:lnSpc>
                <a:spcPct val="150000"/>
              </a:lnSpc>
            </a:pPr>
            <a:endParaRPr lang="pt-BR" dirty="0"/>
          </a:p>
          <a:p>
            <a:pPr marL="285750" indent="-285750">
              <a:lnSpc>
                <a:spcPct val="150000"/>
              </a:lnSpc>
              <a:buFont typeface="Courier New" panose="02070309020205020404" pitchFamily="49" charset="0"/>
              <a:buChar char="o"/>
            </a:pPr>
            <a:r>
              <a:rPr lang="pt-BR" dirty="0"/>
              <a:t>Fórum horizontal:</a:t>
            </a:r>
          </a:p>
          <a:p>
            <a:pPr marL="742950" lvl="1" indent="-285750">
              <a:lnSpc>
                <a:spcPct val="150000"/>
              </a:lnSpc>
              <a:buFont typeface="Arial" panose="020B0604020202020204" pitchFamily="34" charset="0"/>
              <a:buChar char="•"/>
            </a:pPr>
            <a:r>
              <a:rPr lang="pt-BR" dirty="0" err="1"/>
              <a:t>Whatsapp</a:t>
            </a:r>
            <a:endParaRPr lang="pt-BR" dirty="0"/>
          </a:p>
          <a:p>
            <a:pPr marL="742950" lvl="1" indent="-285750">
              <a:lnSpc>
                <a:spcPct val="150000"/>
              </a:lnSpc>
              <a:buFont typeface="Arial" panose="020B0604020202020204" pitchFamily="34" charset="0"/>
              <a:buChar char="•"/>
            </a:pPr>
            <a:r>
              <a:rPr lang="pt-BR" dirty="0"/>
              <a:t>Grupo do Google</a:t>
            </a:r>
          </a:p>
          <a:p>
            <a:pPr marL="285750" indent="-285750">
              <a:lnSpc>
                <a:spcPct val="150000"/>
              </a:lnSpc>
              <a:buFont typeface="Courier New" panose="02070309020205020404" pitchFamily="49" charset="0"/>
              <a:buChar char="o"/>
            </a:pPr>
            <a:r>
              <a:rPr lang="pt-BR" dirty="0"/>
              <a:t>E-mail </a:t>
            </a:r>
            <a:r>
              <a:rPr lang="pt-BR" u="sng" dirty="0"/>
              <a:t>redelog@planejamento.rj.gov.br</a:t>
            </a:r>
          </a:p>
          <a:p>
            <a:pPr marL="285750" indent="-285750">
              <a:lnSpc>
                <a:spcPct val="150000"/>
              </a:lnSpc>
              <a:buFont typeface="Courier New" panose="02070309020205020404" pitchFamily="49" charset="0"/>
              <a:buChar char="o"/>
            </a:pPr>
            <a:r>
              <a:rPr lang="pt-BR" dirty="0"/>
              <a:t>Trilhas de Aprendizagem de Logística</a:t>
            </a:r>
          </a:p>
          <a:p>
            <a:pPr marL="285750" indent="-285750">
              <a:lnSpc>
                <a:spcPct val="150000"/>
              </a:lnSpc>
              <a:buFont typeface="Courier New" panose="02070309020205020404" pitchFamily="49" charset="0"/>
              <a:buChar char="o"/>
            </a:pPr>
            <a:r>
              <a:rPr lang="pt-BR" dirty="0"/>
              <a:t>Padronização de Modelos de Documentos</a:t>
            </a:r>
          </a:p>
        </p:txBody>
      </p:sp>
      <p:cxnSp>
        <p:nvCxnSpPr>
          <p:cNvPr id="12" name="Conector reto 11">
            <a:extLst>
              <a:ext uri="{FF2B5EF4-FFF2-40B4-BE49-F238E27FC236}">
                <a16:creationId xmlns:a16="http://schemas.microsoft.com/office/drawing/2014/main" id="{4023E8C5-7048-4C73-9452-B1E5C4845D40}"/>
              </a:ext>
            </a:extLst>
          </p:cNvPr>
          <p:cNvCxnSpPr>
            <a:cxnSpLocks/>
          </p:cNvCxnSpPr>
          <p:nvPr/>
        </p:nvCxnSpPr>
        <p:spPr>
          <a:xfrm>
            <a:off x="1117582" y="3666806"/>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pic>
        <p:nvPicPr>
          <p:cNvPr id="1026" name="Picture 2">
            <a:extLst>
              <a:ext uri="{FF2B5EF4-FFF2-40B4-BE49-F238E27FC236}">
                <a16:creationId xmlns:a16="http://schemas.microsoft.com/office/drawing/2014/main" id="{FA318613-EF9A-4A8F-8F0B-8C41ADDB71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4352" y="4042909"/>
            <a:ext cx="871055" cy="87837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a:extLst>
              <a:ext uri="{FF2B5EF4-FFF2-40B4-BE49-F238E27FC236}">
                <a16:creationId xmlns:a16="http://schemas.microsoft.com/office/drawing/2014/main" id="{801E07AE-D36C-4E4C-B6CC-B0B7B73EBB04}"/>
              </a:ext>
            </a:extLst>
          </p:cNvPr>
          <p:cNvPicPr>
            <a:picLocks noChangeAspect="1"/>
          </p:cNvPicPr>
          <p:nvPr/>
        </p:nvPicPr>
        <p:blipFill>
          <a:blip r:embed="rId6"/>
          <a:stretch>
            <a:fillRect/>
          </a:stretch>
        </p:blipFill>
        <p:spPr>
          <a:xfrm>
            <a:off x="7864896" y="3977272"/>
            <a:ext cx="1485900" cy="1009650"/>
          </a:xfrm>
          <a:prstGeom prst="rect">
            <a:avLst/>
          </a:prstGeom>
        </p:spPr>
      </p:pic>
    </p:spTree>
    <p:extLst>
      <p:ext uri="{BB962C8B-B14F-4D97-AF65-F5344CB8AC3E}">
        <p14:creationId xmlns:p14="http://schemas.microsoft.com/office/powerpoint/2010/main" val="3659641038"/>
      </p:ext>
    </p:extLst>
  </p:cSld>
  <p:clrMapOvr>
    <a:masterClrMapping/>
  </p:clrMapOvr>
  <p:transition>
    <p:cover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Composição da REDELOG</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997865" y="1399133"/>
            <a:ext cx="10893345" cy="923330"/>
          </a:xfrm>
          <a:prstGeom prst="rect">
            <a:avLst/>
          </a:prstGeom>
          <a:noFill/>
          <a:ln>
            <a:noFill/>
          </a:ln>
        </p:spPr>
        <p:txBody>
          <a:bodyPr wrap="square" rtlCol="0">
            <a:spAutoFit/>
          </a:bodyPr>
          <a:lstStyle/>
          <a:p>
            <a:pPr algn="just"/>
            <a:r>
              <a:rPr lang="pt-BR" b="1" dirty="0"/>
              <a:t>Art. 3º - </a:t>
            </a:r>
            <a:r>
              <a:rPr lang="pt-BR" dirty="0"/>
              <a:t>A REDELOG é integrada por Redes Funcionais, instituídas por ato próprio do Órgão Central, e que consistem no conjunto de pessoas dedicadas ao exercício de uma determinada função logística, independente do Órgão ou Entidade ao qual estejam vinculados. </a:t>
            </a:r>
          </a:p>
        </p:txBody>
      </p:sp>
      <p:pic>
        <p:nvPicPr>
          <p:cNvPr id="12" name="Picture 3" descr="V:\SUBLOG\04 ASPOR\04.3 CAPACITACAO E REDES\GEMOGI\2. Comunicação\2.8 Logos\REDEPREG - Rede de Pregoeiros\Imagem2.jpg">
            <a:extLst>
              <a:ext uri="{FF2B5EF4-FFF2-40B4-BE49-F238E27FC236}">
                <a16:creationId xmlns:a16="http://schemas.microsoft.com/office/drawing/2014/main" id="{797FD064-135B-4255-B319-93C42AE0098C}"/>
              </a:ext>
            </a:extLst>
          </p:cNvPr>
          <p:cNvPicPr>
            <a:picLocks noChangeAspect="1" noChangeArrowheads="1"/>
          </p:cNvPicPr>
          <p:nvPr/>
        </p:nvPicPr>
        <p:blipFill>
          <a:blip r:embed="rId5" cstate="print"/>
          <a:srcRect/>
          <a:stretch>
            <a:fillRect/>
          </a:stretch>
        </p:blipFill>
        <p:spPr bwMode="auto">
          <a:xfrm>
            <a:off x="2196066" y="2398060"/>
            <a:ext cx="2016224" cy="1277987"/>
          </a:xfrm>
          <a:prstGeom prst="rect">
            <a:avLst/>
          </a:prstGeom>
          <a:noFill/>
        </p:spPr>
      </p:pic>
      <p:pic>
        <p:nvPicPr>
          <p:cNvPr id="13" name="Picture 1" descr="V:\SUBLOG\04 ASPOR\04.3 CAPACITACAO E REDES\GEMOGI\2. Comunicação\2.8 Logos\REDEBENS - Rede de Bens Móveis\REDEBENS-FINAL.JPG">
            <a:extLst>
              <a:ext uri="{FF2B5EF4-FFF2-40B4-BE49-F238E27FC236}">
                <a16:creationId xmlns:a16="http://schemas.microsoft.com/office/drawing/2014/main" id="{176F94EA-BCC1-4B1F-95C4-080BABE94A37}"/>
              </a:ext>
            </a:extLst>
          </p:cNvPr>
          <p:cNvPicPr>
            <a:picLocks noChangeAspect="1" noChangeArrowheads="1"/>
          </p:cNvPicPr>
          <p:nvPr/>
        </p:nvPicPr>
        <p:blipFill>
          <a:blip r:embed="rId6" cstate="print"/>
          <a:srcRect/>
          <a:stretch>
            <a:fillRect/>
          </a:stretch>
        </p:blipFill>
        <p:spPr bwMode="auto">
          <a:xfrm>
            <a:off x="2196066" y="5278380"/>
            <a:ext cx="1656184" cy="1158854"/>
          </a:xfrm>
          <a:prstGeom prst="rect">
            <a:avLst/>
          </a:prstGeom>
          <a:noFill/>
        </p:spPr>
      </p:pic>
      <p:pic>
        <p:nvPicPr>
          <p:cNvPr id="14" name="Picture 2" descr="V:\SUBLOG\04 ASPOR\04.3 CAPACITACAO E REDES\GEMOGI\2. Comunicação\2.8 Logos\REDELOG - Rede Logística\RedeLogistica_logotipo\png\RedeLogistica_logotipo.png">
            <a:extLst>
              <a:ext uri="{FF2B5EF4-FFF2-40B4-BE49-F238E27FC236}">
                <a16:creationId xmlns:a16="http://schemas.microsoft.com/office/drawing/2014/main" id="{3A15693F-EA90-4A7F-A710-F858E57F23CE}"/>
              </a:ext>
            </a:extLst>
          </p:cNvPr>
          <p:cNvPicPr>
            <a:picLocks noChangeAspect="1" noChangeArrowheads="1"/>
          </p:cNvPicPr>
          <p:nvPr/>
        </p:nvPicPr>
        <p:blipFill>
          <a:blip r:embed="rId7" cstate="print"/>
          <a:srcRect/>
          <a:stretch>
            <a:fillRect/>
          </a:stretch>
        </p:blipFill>
        <p:spPr bwMode="auto">
          <a:xfrm>
            <a:off x="6444538" y="5638420"/>
            <a:ext cx="3439656" cy="945508"/>
          </a:xfrm>
          <a:prstGeom prst="rect">
            <a:avLst/>
          </a:prstGeom>
          <a:noFill/>
        </p:spPr>
      </p:pic>
      <p:pic>
        <p:nvPicPr>
          <p:cNvPr id="16" name="Picture 4" descr="V:\SUBLOG\04 ASPOR\04.3 CAPACITACAO E REDES\GEMOGI\2. Comunicação\2.8 Logos\REDESIGA - Rede de Gerenciadores do SIGA\marca_redesiga.png">
            <a:extLst>
              <a:ext uri="{FF2B5EF4-FFF2-40B4-BE49-F238E27FC236}">
                <a16:creationId xmlns:a16="http://schemas.microsoft.com/office/drawing/2014/main" id="{16C8AD11-4EA3-4A14-BACE-1C33E9789BFA}"/>
              </a:ext>
            </a:extLst>
          </p:cNvPr>
          <p:cNvPicPr>
            <a:picLocks noChangeAspect="1" noChangeArrowheads="1"/>
          </p:cNvPicPr>
          <p:nvPr/>
        </p:nvPicPr>
        <p:blipFill>
          <a:blip r:embed="rId8" cstate="print"/>
          <a:srcRect/>
          <a:stretch>
            <a:fillRect/>
          </a:stretch>
        </p:blipFill>
        <p:spPr bwMode="auto">
          <a:xfrm>
            <a:off x="6228514" y="2614084"/>
            <a:ext cx="3420378" cy="1080120"/>
          </a:xfrm>
          <a:prstGeom prst="rect">
            <a:avLst/>
          </a:prstGeom>
          <a:noFill/>
        </p:spPr>
      </p:pic>
      <p:sp>
        <p:nvSpPr>
          <p:cNvPr id="17" name="CaixaDeTexto 16">
            <a:extLst>
              <a:ext uri="{FF2B5EF4-FFF2-40B4-BE49-F238E27FC236}">
                <a16:creationId xmlns:a16="http://schemas.microsoft.com/office/drawing/2014/main" id="{2C63A786-A21A-4C40-ADB1-34FED1622E58}"/>
              </a:ext>
            </a:extLst>
          </p:cNvPr>
          <p:cNvSpPr txBox="1"/>
          <p:nvPr/>
        </p:nvSpPr>
        <p:spPr>
          <a:xfrm>
            <a:off x="1836026" y="3622196"/>
            <a:ext cx="2792111" cy="369332"/>
          </a:xfrm>
          <a:prstGeom prst="rect">
            <a:avLst/>
          </a:prstGeom>
          <a:noFill/>
        </p:spPr>
        <p:txBody>
          <a:bodyPr wrap="none" rtlCol="0">
            <a:spAutoFit/>
          </a:bodyPr>
          <a:lstStyle/>
          <a:p>
            <a:pPr marL="0" lvl="1"/>
            <a:r>
              <a:rPr lang="pt-BR" dirty="0"/>
              <a:t>Decreto Estadual 43.692/12</a:t>
            </a:r>
          </a:p>
        </p:txBody>
      </p:sp>
      <p:sp>
        <p:nvSpPr>
          <p:cNvPr id="18" name="CaixaDeTexto 17">
            <a:extLst>
              <a:ext uri="{FF2B5EF4-FFF2-40B4-BE49-F238E27FC236}">
                <a16:creationId xmlns:a16="http://schemas.microsoft.com/office/drawing/2014/main" id="{A56EDBB7-6C21-46DC-BA1E-D04A78815C45}"/>
              </a:ext>
            </a:extLst>
          </p:cNvPr>
          <p:cNvSpPr txBox="1"/>
          <p:nvPr/>
        </p:nvSpPr>
        <p:spPr>
          <a:xfrm>
            <a:off x="6372434" y="3623988"/>
            <a:ext cx="2792111" cy="369332"/>
          </a:xfrm>
          <a:prstGeom prst="rect">
            <a:avLst/>
          </a:prstGeom>
          <a:noFill/>
        </p:spPr>
        <p:txBody>
          <a:bodyPr wrap="none" rtlCol="0">
            <a:spAutoFit/>
          </a:bodyPr>
          <a:lstStyle/>
          <a:p>
            <a:pPr marL="0" lvl="1"/>
            <a:r>
              <a:rPr lang="pt-BR" dirty="0"/>
              <a:t>Decreto Estadual 44.176/13</a:t>
            </a:r>
          </a:p>
        </p:txBody>
      </p:sp>
      <p:sp>
        <p:nvSpPr>
          <p:cNvPr id="19" name="CaixaDeTexto 18">
            <a:extLst>
              <a:ext uri="{FF2B5EF4-FFF2-40B4-BE49-F238E27FC236}">
                <a16:creationId xmlns:a16="http://schemas.microsoft.com/office/drawing/2014/main" id="{B6664A13-1CE0-4657-8131-9923602D9303}"/>
              </a:ext>
            </a:extLst>
          </p:cNvPr>
          <p:cNvSpPr txBox="1"/>
          <p:nvPr/>
        </p:nvSpPr>
        <p:spPr>
          <a:xfrm>
            <a:off x="3296954" y="4774324"/>
            <a:ext cx="2792111" cy="369332"/>
          </a:xfrm>
          <a:prstGeom prst="rect">
            <a:avLst/>
          </a:prstGeom>
          <a:noFill/>
        </p:spPr>
        <p:txBody>
          <a:bodyPr wrap="none" rtlCol="0">
            <a:spAutoFit/>
          </a:bodyPr>
          <a:lstStyle/>
          <a:p>
            <a:pPr marL="0" lvl="1"/>
            <a:r>
              <a:rPr lang="pt-BR" dirty="0"/>
              <a:t>Decreto Estadual 44.500/13</a:t>
            </a:r>
          </a:p>
        </p:txBody>
      </p:sp>
      <p:sp>
        <p:nvSpPr>
          <p:cNvPr id="20" name="CaixaDeTexto 19">
            <a:extLst>
              <a:ext uri="{FF2B5EF4-FFF2-40B4-BE49-F238E27FC236}">
                <a16:creationId xmlns:a16="http://schemas.microsoft.com/office/drawing/2014/main" id="{616C51A9-0FAD-46C0-A5A2-E90DAB894E93}"/>
              </a:ext>
            </a:extLst>
          </p:cNvPr>
          <p:cNvSpPr txBox="1"/>
          <p:nvPr/>
        </p:nvSpPr>
        <p:spPr>
          <a:xfrm>
            <a:off x="8223268" y="4775988"/>
            <a:ext cx="2792111" cy="369332"/>
          </a:xfrm>
          <a:prstGeom prst="rect">
            <a:avLst/>
          </a:prstGeom>
          <a:noFill/>
        </p:spPr>
        <p:txBody>
          <a:bodyPr wrap="none" rtlCol="0">
            <a:spAutoFit/>
          </a:bodyPr>
          <a:lstStyle/>
          <a:p>
            <a:pPr marL="0" lvl="1"/>
            <a:r>
              <a:rPr lang="pt-BR" dirty="0"/>
              <a:t>Decreto Estadual 44.501/13</a:t>
            </a:r>
          </a:p>
        </p:txBody>
      </p:sp>
      <p:sp>
        <p:nvSpPr>
          <p:cNvPr id="21" name="CaixaDeTexto 20">
            <a:extLst>
              <a:ext uri="{FF2B5EF4-FFF2-40B4-BE49-F238E27FC236}">
                <a16:creationId xmlns:a16="http://schemas.microsoft.com/office/drawing/2014/main" id="{E2DB9909-88CB-4D11-A95E-4D466523F8FB}"/>
              </a:ext>
            </a:extLst>
          </p:cNvPr>
          <p:cNvSpPr txBox="1"/>
          <p:nvPr/>
        </p:nvSpPr>
        <p:spPr>
          <a:xfrm>
            <a:off x="1692010" y="6430508"/>
            <a:ext cx="2792111" cy="369332"/>
          </a:xfrm>
          <a:prstGeom prst="rect">
            <a:avLst/>
          </a:prstGeom>
          <a:noFill/>
        </p:spPr>
        <p:txBody>
          <a:bodyPr wrap="none" rtlCol="0">
            <a:spAutoFit/>
          </a:bodyPr>
          <a:lstStyle/>
          <a:p>
            <a:pPr marL="0" lvl="1"/>
            <a:r>
              <a:rPr lang="pt-BR" dirty="0"/>
              <a:t>Decreto Estadual 45.171/15</a:t>
            </a:r>
          </a:p>
        </p:txBody>
      </p:sp>
      <p:sp>
        <p:nvSpPr>
          <p:cNvPr id="24" name="CaixaDeTexto 23">
            <a:extLst>
              <a:ext uri="{FF2B5EF4-FFF2-40B4-BE49-F238E27FC236}">
                <a16:creationId xmlns:a16="http://schemas.microsoft.com/office/drawing/2014/main" id="{8FEC80E6-7B50-494A-9F3E-B56CF410952A}"/>
              </a:ext>
            </a:extLst>
          </p:cNvPr>
          <p:cNvSpPr txBox="1"/>
          <p:nvPr/>
        </p:nvSpPr>
        <p:spPr>
          <a:xfrm>
            <a:off x="6372530" y="6430508"/>
            <a:ext cx="2792111" cy="369332"/>
          </a:xfrm>
          <a:prstGeom prst="rect">
            <a:avLst/>
          </a:prstGeom>
          <a:noFill/>
        </p:spPr>
        <p:txBody>
          <a:bodyPr wrap="none" rtlCol="0">
            <a:spAutoFit/>
          </a:bodyPr>
          <a:lstStyle/>
          <a:p>
            <a:pPr marL="0" lvl="1"/>
            <a:r>
              <a:rPr lang="pt-BR" dirty="0"/>
              <a:t>Decreto Estadual 46.050/17</a:t>
            </a:r>
          </a:p>
        </p:txBody>
      </p:sp>
      <p:pic>
        <p:nvPicPr>
          <p:cNvPr id="25" name="Imagem 24">
            <a:extLst>
              <a:ext uri="{FF2B5EF4-FFF2-40B4-BE49-F238E27FC236}">
                <a16:creationId xmlns:a16="http://schemas.microsoft.com/office/drawing/2014/main" id="{8FA17802-8131-49CD-8282-C1FC6D7143D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42229" y="3766212"/>
            <a:ext cx="3785628" cy="1179734"/>
          </a:xfrm>
          <a:prstGeom prst="rect">
            <a:avLst/>
          </a:prstGeom>
        </p:spPr>
      </p:pic>
      <p:pic>
        <p:nvPicPr>
          <p:cNvPr id="26" name="Imagem 25">
            <a:extLst>
              <a:ext uri="{FF2B5EF4-FFF2-40B4-BE49-F238E27FC236}">
                <a16:creationId xmlns:a16="http://schemas.microsoft.com/office/drawing/2014/main" id="{6E7FA13A-2C0D-4436-91FD-036EEDB70C2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60850" y="4019601"/>
            <a:ext cx="4333488" cy="829817"/>
          </a:xfrm>
          <a:prstGeom prst="rect">
            <a:avLst/>
          </a:prstGeom>
        </p:spPr>
      </p:pic>
    </p:spTree>
    <p:extLst>
      <p:ext uri="{BB962C8B-B14F-4D97-AF65-F5344CB8AC3E}">
        <p14:creationId xmlns:p14="http://schemas.microsoft.com/office/powerpoint/2010/main" val="2547392560"/>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fill="hold"/>
                                        <p:tgtEl>
                                          <p:spTgt spid="26"/>
                                        </p:tgtEl>
                                        <p:attrNameLst>
                                          <p:attrName>ppt_x</p:attrName>
                                        </p:attrNameLst>
                                      </p:cBhvr>
                                      <p:tavLst>
                                        <p:tav tm="0">
                                          <p:val>
                                            <p:strVal val="#ppt_x"/>
                                          </p:val>
                                        </p:tav>
                                        <p:tav tm="100000">
                                          <p:val>
                                            <p:strVal val="#ppt_x"/>
                                          </p:val>
                                        </p:tav>
                                      </p:tavLst>
                                    </p:anim>
                                    <p:anim calcmode="lin" valueType="num">
                                      <p:cBhvr additive="base">
                                        <p:cTn id="30" dur="500" fill="hold"/>
                                        <p:tgtEl>
                                          <p:spTgt spid="26"/>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ppt_x"/>
                                          </p:val>
                                        </p:tav>
                                        <p:tav tm="100000">
                                          <p:val>
                                            <p:strVal val="#ppt_x"/>
                                          </p:val>
                                        </p:tav>
                                      </p:tavLst>
                                    </p:anim>
                                    <p:anim calcmode="lin" valueType="num">
                                      <p:cBhvr additive="base">
                                        <p:cTn id="5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500" fill="hold"/>
                                        <p:tgtEl>
                                          <p:spTgt spid="14"/>
                                        </p:tgtEl>
                                        <p:attrNameLst>
                                          <p:attrName>ppt_x</p:attrName>
                                        </p:attrNameLst>
                                      </p:cBhvr>
                                      <p:tavLst>
                                        <p:tav tm="0">
                                          <p:val>
                                            <p:strVal val="#ppt_x"/>
                                          </p:val>
                                        </p:tav>
                                        <p:tav tm="100000">
                                          <p:val>
                                            <p:strVal val="#ppt_x"/>
                                          </p:val>
                                        </p:tav>
                                      </p:tavLst>
                                    </p:anim>
                                    <p:anim calcmode="lin" valueType="num">
                                      <p:cBhvr additive="base">
                                        <p:cTn id="60" dur="500" fill="hold"/>
                                        <p:tgtEl>
                                          <p:spTgt spid="14"/>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500" fill="hold"/>
                                        <p:tgtEl>
                                          <p:spTgt spid="24"/>
                                        </p:tgtEl>
                                        <p:attrNameLst>
                                          <p:attrName>ppt_x</p:attrName>
                                        </p:attrNameLst>
                                      </p:cBhvr>
                                      <p:tavLst>
                                        <p:tav tm="0">
                                          <p:val>
                                            <p:strVal val="#ppt_x"/>
                                          </p:val>
                                        </p:tav>
                                        <p:tav tm="100000">
                                          <p:val>
                                            <p:strVal val="#ppt_x"/>
                                          </p:val>
                                        </p:tav>
                                      </p:tavLst>
                                    </p:anim>
                                    <p:anim calcmode="lin" valueType="num">
                                      <p:cBhvr additive="base">
                                        <p:cTn id="6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O Plano Anual de Contratações - PAC</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862251"/>
            <a:ext cx="10393209" cy="3373359"/>
          </a:xfrm>
          <a:prstGeom prst="rect">
            <a:avLst/>
          </a:prstGeom>
          <a:noFill/>
          <a:ln>
            <a:noFill/>
          </a:ln>
        </p:spPr>
        <p:txBody>
          <a:bodyPr wrap="square" rtlCol="0">
            <a:spAutoFit/>
          </a:bodyPr>
          <a:lstStyle/>
          <a:p>
            <a:pPr algn="just">
              <a:lnSpc>
                <a:spcPct val="150000"/>
              </a:lnSpc>
            </a:pPr>
            <a:r>
              <a:rPr lang="pt-BR" dirty="0"/>
              <a:t>Instrumento instituído em 2019 com o objetivo de incorporar à prática das contratações públicas a necessidade de </a:t>
            </a:r>
            <a:r>
              <a:rPr lang="pt-BR" b="1" dirty="0"/>
              <a:t>planejamento</a:t>
            </a:r>
            <a:r>
              <a:rPr lang="pt-BR" dirty="0"/>
              <a:t> dos bens a serem adquiridos e serviços e obras a serem contratados pela Administração.</a:t>
            </a:r>
          </a:p>
          <a:p>
            <a:pPr>
              <a:lnSpc>
                <a:spcPct val="150000"/>
              </a:lnSpc>
            </a:pPr>
            <a:endParaRPr lang="pt-BR" dirty="0"/>
          </a:p>
          <a:p>
            <a:pPr>
              <a:lnSpc>
                <a:spcPct val="150000"/>
              </a:lnSpc>
            </a:pPr>
            <a:r>
              <a:rPr lang="pt-BR" b="1" dirty="0"/>
              <a:t>Regulamentações:</a:t>
            </a:r>
          </a:p>
          <a:p>
            <a:pPr marL="285750" indent="-285750">
              <a:lnSpc>
                <a:spcPct val="150000"/>
              </a:lnSpc>
              <a:buFont typeface="Arial" panose="020B0604020202020204" pitchFamily="34" charset="0"/>
              <a:buChar char="•"/>
            </a:pPr>
            <a:r>
              <a:rPr lang="pt-BR" dirty="0"/>
              <a:t>Decreto nº 46.642, de 17 de abril de 2019 – Fase Preparatória das Contratações</a:t>
            </a:r>
          </a:p>
          <a:p>
            <a:pPr marL="285750" indent="-285750">
              <a:lnSpc>
                <a:spcPct val="150000"/>
              </a:lnSpc>
              <a:buFont typeface="Arial" panose="020B0604020202020204" pitchFamily="34" charset="0"/>
              <a:buChar char="•"/>
            </a:pPr>
            <a:r>
              <a:rPr lang="pt-BR" dirty="0"/>
              <a:t>Resolução SECCG nº 22, de 29 de abril de 2019 – Elaboração do Plano Anual de Contratações</a:t>
            </a:r>
          </a:p>
          <a:p>
            <a:pPr marL="285750" indent="-285750">
              <a:lnSpc>
                <a:spcPct val="150000"/>
              </a:lnSpc>
              <a:buFont typeface="Arial" panose="020B0604020202020204" pitchFamily="34" charset="0"/>
              <a:buChar char="•"/>
            </a:pPr>
            <a:r>
              <a:rPr lang="pt-BR" dirty="0"/>
              <a:t>Resolução SECCG nº 36, de 17 de junho de 2019 – Planilha Cronograma do PAC</a:t>
            </a:r>
          </a:p>
        </p:txBody>
      </p:sp>
    </p:spTree>
    <p:extLst>
      <p:ext uri="{BB962C8B-B14F-4D97-AF65-F5344CB8AC3E}">
        <p14:creationId xmlns:p14="http://schemas.microsoft.com/office/powerpoint/2010/main" val="3559459405"/>
      </p:ext>
    </p:extLst>
  </p:cSld>
  <p:clrMapOvr>
    <a:masterClrMapping/>
  </p:clrMapOvr>
  <p:transition>
    <p:cover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Panorama Atual do Plano Anual de Contratações - PAC</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2" name="Retângulo 1">
            <a:extLst>
              <a:ext uri="{FF2B5EF4-FFF2-40B4-BE49-F238E27FC236}">
                <a16:creationId xmlns:a16="http://schemas.microsoft.com/office/drawing/2014/main" id="{119FF68F-06E9-45FB-A6C7-1E394617CCA1}"/>
              </a:ext>
            </a:extLst>
          </p:cNvPr>
          <p:cNvSpPr/>
          <p:nvPr/>
        </p:nvSpPr>
        <p:spPr>
          <a:xfrm>
            <a:off x="1031283" y="1743075"/>
            <a:ext cx="5064717" cy="161925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18A1B0E6-E774-4B41-9284-5ED39CFCCB55}"/>
              </a:ext>
            </a:extLst>
          </p:cNvPr>
          <p:cNvSpPr/>
          <p:nvPr/>
        </p:nvSpPr>
        <p:spPr>
          <a:xfrm>
            <a:off x="1031283" y="3829050"/>
            <a:ext cx="8432205" cy="12192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a16="http://schemas.microsoft.com/office/drawing/2014/main" id="{01DC761D-D127-461D-B9E7-3BB08CA6C0F5}"/>
              </a:ext>
            </a:extLst>
          </p:cNvPr>
          <p:cNvSpPr txBox="1"/>
          <p:nvPr/>
        </p:nvSpPr>
        <p:spPr>
          <a:xfrm>
            <a:off x="1031283" y="1661436"/>
            <a:ext cx="10393209" cy="3788858"/>
          </a:xfrm>
          <a:prstGeom prst="rect">
            <a:avLst/>
          </a:prstGeom>
          <a:noFill/>
          <a:ln>
            <a:noFill/>
          </a:ln>
        </p:spPr>
        <p:txBody>
          <a:bodyPr wrap="square" rtlCol="0">
            <a:spAutoFit/>
          </a:bodyPr>
          <a:lstStyle/>
          <a:p>
            <a:pPr>
              <a:lnSpc>
                <a:spcPct val="150000"/>
              </a:lnSpc>
            </a:pPr>
            <a:r>
              <a:rPr lang="pt-BR" dirty="0"/>
              <a:t>Quantidade de </a:t>
            </a:r>
            <a:r>
              <a:rPr lang="pt-BR" b="1" dirty="0"/>
              <a:t>órgãos/entidades</a:t>
            </a:r>
            <a:r>
              <a:rPr lang="pt-BR" dirty="0"/>
              <a:t> no PAC em:</a:t>
            </a:r>
          </a:p>
          <a:p>
            <a:pPr marL="285750" indent="-285750">
              <a:lnSpc>
                <a:spcPct val="150000"/>
              </a:lnSpc>
              <a:buFont typeface="Arial" panose="020B0604020202020204" pitchFamily="34" charset="0"/>
              <a:buChar char="•"/>
            </a:pPr>
            <a:r>
              <a:rPr lang="pt-BR" dirty="0"/>
              <a:t>agosto de 2020 = 42</a:t>
            </a:r>
          </a:p>
          <a:p>
            <a:pPr marL="285750" indent="-285750">
              <a:lnSpc>
                <a:spcPct val="150000"/>
              </a:lnSpc>
              <a:buFont typeface="Arial" panose="020B0604020202020204" pitchFamily="34" charset="0"/>
              <a:buChar char="•"/>
            </a:pPr>
            <a:r>
              <a:rPr lang="pt-BR" dirty="0"/>
              <a:t>maio de 2021 = 67 (aumento de 64%)</a:t>
            </a:r>
          </a:p>
          <a:p>
            <a:pPr>
              <a:lnSpc>
                <a:spcPct val="150000"/>
              </a:lnSpc>
            </a:pPr>
            <a:r>
              <a:rPr lang="pt-BR" dirty="0"/>
              <a:t>Total estimado de órgãos: 78</a:t>
            </a:r>
          </a:p>
          <a:p>
            <a:pPr>
              <a:lnSpc>
                <a:spcPct val="150000"/>
              </a:lnSpc>
            </a:pPr>
            <a:endParaRPr lang="pt-BR" dirty="0"/>
          </a:p>
          <a:p>
            <a:pPr>
              <a:lnSpc>
                <a:spcPct val="150000"/>
              </a:lnSpc>
            </a:pPr>
            <a:r>
              <a:rPr lang="pt-BR" dirty="0"/>
              <a:t>Quantidade de </a:t>
            </a:r>
            <a:r>
              <a:rPr lang="pt-BR" b="1" dirty="0"/>
              <a:t>linhas</a:t>
            </a:r>
            <a:r>
              <a:rPr lang="pt-BR" dirty="0"/>
              <a:t> no PAC em:</a:t>
            </a:r>
          </a:p>
          <a:p>
            <a:pPr marL="285750" indent="-285750">
              <a:lnSpc>
                <a:spcPct val="150000"/>
              </a:lnSpc>
              <a:buFont typeface="Arial" panose="020B0604020202020204" pitchFamily="34" charset="0"/>
              <a:buChar char="•"/>
            </a:pPr>
            <a:r>
              <a:rPr lang="pt-BR" dirty="0"/>
              <a:t>agosto de 2020 = 33.324</a:t>
            </a:r>
          </a:p>
          <a:p>
            <a:pPr marL="285750" indent="-285750">
              <a:lnSpc>
                <a:spcPct val="150000"/>
              </a:lnSpc>
              <a:buFont typeface="Arial" panose="020B0604020202020204" pitchFamily="34" charset="0"/>
              <a:buChar char="•"/>
            </a:pPr>
            <a:r>
              <a:rPr lang="pt-BR" dirty="0"/>
              <a:t>maio de 2021 = 33.851 (13.931 linhas da SEPM + FUNESPOM, ou seja, 41% do total)</a:t>
            </a:r>
          </a:p>
          <a:p>
            <a:pPr>
              <a:lnSpc>
                <a:spcPct val="150000"/>
              </a:lnSpc>
            </a:pPr>
            <a:endParaRPr lang="pt-BR" dirty="0"/>
          </a:p>
        </p:txBody>
      </p:sp>
    </p:spTree>
    <p:extLst>
      <p:ext uri="{BB962C8B-B14F-4D97-AF65-F5344CB8AC3E}">
        <p14:creationId xmlns:p14="http://schemas.microsoft.com/office/powerpoint/2010/main" val="4086380825"/>
      </p:ext>
    </p:extLst>
  </p:cSld>
  <p:clrMapOvr>
    <a:masterClrMapping/>
  </p:clrMapOvr>
  <p:transition>
    <p:cover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tângulo 21"/>
          <p:cNvSpPr/>
          <p:nvPr/>
        </p:nvSpPr>
        <p:spPr>
          <a:xfrm>
            <a:off x="0" y="-220339"/>
            <a:ext cx="12192000" cy="914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3" name="Imagem 22" descr="Secretaria-de-Planejamento-e-gestao_Horizontal_Negativo (1).png"/>
          <p:cNvPicPr>
            <a:picLocks noChangeAspect="1"/>
          </p:cNvPicPr>
          <p:nvPr/>
        </p:nvPicPr>
        <p:blipFill>
          <a:blip r:embed="rId2" cstate="print"/>
          <a:stretch>
            <a:fillRect/>
          </a:stretch>
        </p:blipFill>
        <p:spPr>
          <a:xfrm>
            <a:off x="7105407" y="-192150"/>
            <a:ext cx="5020489" cy="885685"/>
          </a:xfrm>
          <a:prstGeom prst="rect">
            <a:avLst/>
          </a:prstGeom>
        </p:spPr>
      </p:pic>
      <p:sp>
        <p:nvSpPr>
          <p:cNvPr id="27" name="CaixaDeTexto 26">
            <a:extLst>
              <a:ext uri="{FF2B5EF4-FFF2-40B4-BE49-F238E27FC236}">
                <a16:creationId xmlns:a16="http://schemas.microsoft.com/office/drawing/2014/main" id="{17D1B405-815D-461C-AF51-CF1ADB185228}"/>
              </a:ext>
            </a:extLst>
          </p:cNvPr>
          <p:cNvSpPr txBox="1"/>
          <p:nvPr/>
        </p:nvSpPr>
        <p:spPr>
          <a:xfrm>
            <a:off x="66104" y="4425"/>
            <a:ext cx="5371352" cy="464871"/>
          </a:xfrm>
          <a:prstGeom prst="rect">
            <a:avLst/>
          </a:prstGeom>
          <a:noFill/>
          <a:ln>
            <a:noFill/>
          </a:ln>
        </p:spPr>
        <p:txBody>
          <a:bodyPr wrap="square" rtlCol="0">
            <a:spAutoFit/>
          </a:bodyPr>
          <a:lstStyle/>
          <a:p>
            <a:pPr>
              <a:lnSpc>
                <a:spcPct val="150000"/>
              </a:lnSpc>
            </a:pPr>
            <a:r>
              <a:rPr lang="pt-BR" b="1" dirty="0">
                <a:solidFill>
                  <a:schemeClr val="bg1"/>
                </a:solidFill>
              </a:rPr>
              <a:t>Plano de Contratações Anual - PCA</a:t>
            </a:r>
          </a:p>
        </p:txBody>
      </p:sp>
      <p:pic>
        <p:nvPicPr>
          <p:cNvPr id="10" name="Imagem 9">
            <a:extLst>
              <a:ext uri="{FF2B5EF4-FFF2-40B4-BE49-F238E27FC236}">
                <a16:creationId xmlns:a16="http://schemas.microsoft.com/office/drawing/2014/main" id="{BAE22777-1513-4E14-A2F5-B7D186E36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5039" y="5472804"/>
            <a:ext cx="1336961" cy="1308428"/>
          </a:xfrm>
          <a:prstGeom prst="rect">
            <a:avLst/>
          </a:prstGeom>
        </p:spPr>
      </p:pic>
      <p:pic>
        <p:nvPicPr>
          <p:cNvPr id="15" name="Imagem 14">
            <a:extLst>
              <a:ext uri="{FF2B5EF4-FFF2-40B4-BE49-F238E27FC236}">
                <a16:creationId xmlns:a16="http://schemas.microsoft.com/office/drawing/2014/main" id="{426DF70D-8137-43F6-8FAE-09A9FEEA3C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372" y="945313"/>
            <a:ext cx="492792" cy="492792"/>
          </a:xfrm>
          <a:prstGeom prst="rect">
            <a:avLst/>
          </a:prstGeom>
        </p:spPr>
      </p:pic>
      <p:sp>
        <p:nvSpPr>
          <p:cNvPr id="7" name="CaixaDeTexto 6">
            <a:extLst>
              <a:ext uri="{FF2B5EF4-FFF2-40B4-BE49-F238E27FC236}">
                <a16:creationId xmlns:a16="http://schemas.microsoft.com/office/drawing/2014/main" id="{18DB140A-D9BC-4EE9-8538-21F79253244F}"/>
              </a:ext>
            </a:extLst>
          </p:cNvPr>
          <p:cNvSpPr txBox="1"/>
          <p:nvPr/>
        </p:nvSpPr>
        <p:spPr>
          <a:xfrm>
            <a:off x="1031283" y="945313"/>
            <a:ext cx="5371352" cy="464871"/>
          </a:xfrm>
          <a:prstGeom prst="rect">
            <a:avLst/>
          </a:prstGeom>
          <a:noFill/>
          <a:ln>
            <a:noFill/>
          </a:ln>
        </p:spPr>
        <p:txBody>
          <a:bodyPr wrap="square" rtlCol="0">
            <a:spAutoFit/>
          </a:bodyPr>
          <a:lstStyle/>
          <a:p>
            <a:pPr>
              <a:lnSpc>
                <a:spcPct val="150000"/>
              </a:lnSpc>
            </a:pPr>
            <a:r>
              <a:rPr lang="pt-BR" b="1" dirty="0">
                <a:solidFill>
                  <a:srgbClr val="006C31"/>
                </a:solidFill>
              </a:rPr>
              <a:t>Diagnóstico do Plano Anual de Contratações - PAC</a:t>
            </a:r>
          </a:p>
        </p:txBody>
      </p:sp>
      <p:cxnSp>
        <p:nvCxnSpPr>
          <p:cNvPr id="8" name="Conector reto 7">
            <a:extLst>
              <a:ext uri="{FF2B5EF4-FFF2-40B4-BE49-F238E27FC236}">
                <a16:creationId xmlns:a16="http://schemas.microsoft.com/office/drawing/2014/main" id="{6BBC179B-6610-4851-BE12-8D8F7997AE66}"/>
              </a:ext>
            </a:extLst>
          </p:cNvPr>
          <p:cNvCxnSpPr>
            <a:cxnSpLocks/>
          </p:cNvCxnSpPr>
          <p:nvPr/>
        </p:nvCxnSpPr>
        <p:spPr>
          <a:xfrm>
            <a:off x="1031283" y="1410184"/>
            <a:ext cx="8432205" cy="0"/>
          </a:xfrm>
          <a:prstGeom prst="line">
            <a:avLst/>
          </a:prstGeom>
          <a:ln>
            <a:solidFill>
              <a:srgbClr val="006C31"/>
            </a:solidFill>
          </a:ln>
        </p:spPr>
        <p:style>
          <a:lnRef idx="3">
            <a:schemeClr val="dk1"/>
          </a:lnRef>
          <a:fillRef idx="0">
            <a:schemeClr val="dk1"/>
          </a:fillRef>
          <a:effectRef idx="2">
            <a:schemeClr val="dk1"/>
          </a:effectRef>
          <a:fontRef idx="minor">
            <a:schemeClr val="tx1"/>
          </a:fontRef>
        </p:style>
      </p:cxnSp>
      <p:sp>
        <p:nvSpPr>
          <p:cNvPr id="11" name="CaixaDeTexto 10">
            <a:extLst>
              <a:ext uri="{FF2B5EF4-FFF2-40B4-BE49-F238E27FC236}">
                <a16:creationId xmlns:a16="http://schemas.microsoft.com/office/drawing/2014/main" id="{01DC761D-D127-461D-B9E7-3BB08CA6C0F5}"/>
              </a:ext>
            </a:extLst>
          </p:cNvPr>
          <p:cNvSpPr txBox="1"/>
          <p:nvPr/>
        </p:nvSpPr>
        <p:spPr>
          <a:xfrm>
            <a:off x="1031282" y="1976551"/>
            <a:ext cx="10393209" cy="3373359"/>
          </a:xfrm>
          <a:prstGeom prst="rect">
            <a:avLst/>
          </a:prstGeom>
          <a:noFill/>
          <a:ln>
            <a:noFill/>
          </a:ln>
        </p:spPr>
        <p:txBody>
          <a:bodyPr wrap="square" rtlCol="0">
            <a:spAutoFit/>
          </a:bodyPr>
          <a:lstStyle/>
          <a:p>
            <a:pPr marL="285750" indent="-285750">
              <a:lnSpc>
                <a:spcPct val="150000"/>
              </a:lnSpc>
              <a:buFont typeface="Wingdings" panose="05000000000000000000" pitchFamily="2" charset="2"/>
              <a:buChar char="Ø"/>
            </a:pPr>
            <a:r>
              <a:rPr lang="pt-BR" dirty="0"/>
              <a:t>Primeira experiência de planejamento de contratações parcialmente alinhado ao planejamento orçamentário</a:t>
            </a:r>
          </a:p>
          <a:p>
            <a:pPr marL="285750" indent="-285750">
              <a:lnSpc>
                <a:spcPct val="150000"/>
              </a:lnSpc>
              <a:buFont typeface="Wingdings" panose="05000000000000000000" pitchFamily="2" charset="2"/>
              <a:buChar char="Ø"/>
            </a:pPr>
            <a:r>
              <a:rPr lang="pt-BR" dirty="0"/>
              <a:t>Dificuldade de convergência do </a:t>
            </a:r>
            <a:r>
              <a:rPr lang="pt-BR" b="1" dirty="0">
                <a:highlight>
                  <a:srgbClr val="FFFF00"/>
                </a:highlight>
              </a:rPr>
              <a:t>planejado</a:t>
            </a:r>
            <a:r>
              <a:rPr lang="pt-BR" dirty="0"/>
              <a:t> com o </a:t>
            </a:r>
            <a:r>
              <a:rPr lang="pt-BR" b="1" dirty="0">
                <a:highlight>
                  <a:srgbClr val="FFFF00"/>
                </a:highlight>
              </a:rPr>
              <a:t>executado</a:t>
            </a:r>
            <a:r>
              <a:rPr lang="pt-BR" dirty="0"/>
              <a:t> devido ao profundo grau de detalhamento</a:t>
            </a:r>
          </a:p>
          <a:p>
            <a:pPr marL="285750" indent="-285750">
              <a:lnSpc>
                <a:spcPct val="150000"/>
              </a:lnSpc>
              <a:buFont typeface="Wingdings" panose="05000000000000000000" pitchFamily="2" charset="2"/>
              <a:buChar char="Ø"/>
            </a:pPr>
            <a:r>
              <a:rPr lang="pt-BR" dirty="0"/>
              <a:t>Dificuldade no trâmite dos processos de contratação em caso de despesas imprevistas</a:t>
            </a:r>
          </a:p>
          <a:p>
            <a:pPr marL="285750" indent="-285750">
              <a:lnSpc>
                <a:spcPct val="150000"/>
              </a:lnSpc>
              <a:buFont typeface="Wingdings" panose="05000000000000000000" pitchFamily="2" charset="2"/>
              <a:buChar char="Ø"/>
            </a:pPr>
            <a:r>
              <a:rPr lang="pt-BR" dirty="0"/>
              <a:t>Subsídio para contratações centralizadas</a:t>
            </a:r>
          </a:p>
          <a:p>
            <a:pPr marL="285750" indent="-285750">
              <a:lnSpc>
                <a:spcPct val="150000"/>
              </a:lnSpc>
              <a:buFont typeface="Wingdings" panose="05000000000000000000" pitchFamily="2" charset="2"/>
              <a:buChar char="Ø"/>
            </a:pPr>
            <a:r>
              <a:rPr lang="pt-BR" dirty="0"/>
              <a:t>Publicidade das contratações a serem realizadas</a:t>
            </a:r>
          </a:p>
          <a:p>
            <a:pPr marL="285750" indent="-285750">
              <a:lnSpc>
                <a:spcPct val="150000"/>
              </a:lnSpc>
              <a:buFont typeface="Wingdings" panose="05000000000000000000" pitchFamily="2" charset="2"/>
              <a:buChar char="Ø"/>
            </a:pPr>
            <a:r>
              <a:rPr lang="pt-BR" dirty="0"/>
              <a:t>Ausência de sistema informatizado para a produção, aprovação e atualização das informações</a:t>
            </a:r>
          </a:p>
          <a:p>
            <a:pPr marL="285750" indent="-285750">
              <a:lnSpc>
                <a:spcPct val="150000"/>
              </a:lnSpc>
              <a:buFont typeface="Wingdings" panose="05000000000000000000" pitchFamily="2" charset="2"/>
              <a:buChar char="Ø"/>
            </a:pPr>
            <a:r>
              <a:rPr lang="pt-BR" dirty="0"/>
              <a:t>Duplicidade de informações com outro instrumento de planejamento, o POD</a:t>
            </a:r>
          </a:p>
        </p:txBody>
      </p:sp>
    </p:spTree>
    <p:extLst>
      <p:ext uri="{BB962C8B-B14F-4D97-AF65-F5344CB8AC3E}">
        <p14:creationId xmlns:p14="http://schemas.microsoft.com/office/powerpoint/2010/main" val="3367712107"/>
      </p:ext>
    </p:extLst>
  </p:cSld>
  <p:clrMapOvr>
    <a:masterClrMapping/>
  </p:clrMapOvr>
  <p:transition>
    <p:cover dir="d"/>
  </p:transition>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17703</TotalTime>
  <Words>3220</Words>
  <Application>Microsoft Office PowerPoint</Application>
  <PresentationFormat>Widescreen</PresentationFormat>
  <Paragraphs>334</Paragraphs>
  <Slides>42</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42</vt:i4>
      </vt:variant>
    </vt:vector>
  </HeadingPairs>
  <TitlesOfParts>
    <vt:vector size="49" baseType="lpstr">
      <vt:lpstr>Arial</vt:lpstr>
      <vt:lpstr>Arial Black</vt:lpstr>
      <vt:lpstr>Calibri</vt:lpstr>
      <vt:lpstr>Calibri Light</vt:lpstr>
      <vt:lpstr>Courier New</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Marco Antonio Magalhaes Pacheco Filho</dc:creator>
  <cp:lastModifiedBy>Alexandre de Andrade</cp:lastModifiedBy>
  <cp:revision>206</cp:revision>
  <dcterms:created xsi:type="dcterms:W3CDTF">2012-07-30T23:50:35Z</dcterms:created>
  <dcterms:modified xsi:type="dcterms:W3CDTF">2021-06-17T19:35:16Z</dcterms:modified>
</cp:coreProperties>
</file>